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2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4323C8-B8BA-4DDB-936A-07C6ABDF70EE}" v="12" dt="2024-01-23T18:49:59.0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69" autoAdjust="0"/>
    <p:restoredTop sz="94660"/>
  </p:normalViewPr>
  <p:slideViewPr>
    <p:cSldViewPr snapToGrid="0">
      <p:cViewPr>
        <p:scale>
          <a:sx n="100" d="100"/>
          <a:sy n="100" d="100"/>
        </p:scale>
        <p:origin x="576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nan Aliyev" userId="16cfaaec-b84f-4108-a152-102b99643833" providerId="ADAL" clId="{F24323C8-B8BA-4DDB-936A-07C6ABDF70EE}"/>
    <pc:docChg chg="custSel addSld modSld">
      <pc:chgData name="Kanan Aliyev" userId="16cfaaec-b84f-4108-a152-102b99643833" providerId="ADAL" clId="{F24323C8-B8BA-4DDB-936A-07C6ABDF70EE}" dt="2024-01-23T18:50:07.772" v="16" actId="26606"/>
      <pc:docMkLst>
        <pc:docMk/>
      </pc:docMkLst>
      <pc:sldChg chg="addSp modSp new">
        <pc:chgData name="Kanan Aliyev" userId="16cfaaec-b84f-4108-a152-102b99643833" providerId="ADAL" clId="{F24323C8-B8BA-4DDB-936A-07C6ABDF70EE}" dt="2024-01-23T18:30:51.329" v="5" actId="1076"/>
        <pc:sldMkLst>
          <pc:docMk/>
          <pc:sldMk cId="1336830521" sldId="263"/>
        </pc:sldMkLst>
        <pc:picChg chg="add mod">
          <ac:chgData name="Kanan Aliyev" userId="16cfaaec-b84f-4108-a152-102b99643833" providerId="ADAL" clId="{F24323C8-B8BA-4DDB-936A-07C6ABDF70EE}" dt="2024-01-23T18:30:51.329" v="5" actId="1076"/>
          <ac:picMkLst>
            <pc:docMk/>
            <pc:sldMk cId="1336830521" sldId="263"/>
            <ac:picMk id="1026" creationId="{241C7932-3B3F-B896-EC25-65DBF89FB828}"/>
          </ac:picMkLst>
        </pc:picChg>
      </pc:sldChg>
      <pc:sldChg chg="addSp modSp new mod setBg">
        <pc:chgData name="Kanan Aliyev" userId="16cfaaec-b84f-4108-a152-102b99643833" providerId="ADAL" clId="{F24323C8-B8BA-4DDB-936A-07C6ABDF70EE}" dt="2024-01-23T18:41:50.371" v="8" actId="26606"/>
        <pc:sldMkLst>
          <pc:docMk/>
          <pc:sldMk cId="374283705" sldId="264"/>
        </pc:sldMkLst>
        <pc:spChg chg="add">
          <ac:chgData name="Kanan Aliyev" userId="16cfaaec-b84f-4108-a152-102b99643833" providerId="ADAL" clId="{F24323C8-B8BA-4DDB-936A-07C6ABDF70EE}" dt="2024-01-23T18:41:50.371" v="8" actId="26606"/>
          <ac:spMkLst>
            <pc:docMk/>
            <pc:sldMk cId="374283705" sldId="264"/>
            <ac:spMk id="2055" creationId="{ABA4B6D2-67B7-4DDF-9D67-252A664A4E1C}"/>
          </ac:spMkLst>
        </pc:spChg>
        <pc:picChg chg="add mod">
          <ac:chgData name="Kanan Aliyev" userId="16cfaaec-b84f-4108-a152-102b99643833" providerId="ADAL" clId="{F24323C8-B8BA-4DDB-936A-07C6ABDF70EE}" dt="2024-01-23T18:41:50.371" v="8" actId="26606"/>
          <ac:picMkLst>
            <pc:docMk/>
            <pc:sldMk cId="374283705" sldId="264"/>
            <ac:picMk id="2050" creationId="{E8F8AB2D-BDD8-3444-028E-564E3CB7F4F7}"/>
          </ac:picMkLst>
        </pc:picChg>
      </pc:sldChg>
      <pc:sldChg chg="addSp delSp modSp new mod setBg modAnim">
        <pc:chgData name="Kanan Aliyev" userId="16cfaaec-b84f-4108-a152-102b99643833" providerId="ADAL" clId="{F24323C8-B8BA-4DDB-936A-07C6ABDF70EE}" dt="2024-01-23T18:50:07.772" v="16" actId="26606"/>
        <pc:sldMkLst>
          <pc:docMk/>
          <pc:sldMk cId="499377556" sldId="265"/>
        </pc:sldMkLst>
        <pc:spChg chg="mod">
          <ac:chgData name="Kanan Aliyev" userId="16cfaaec-b84f-4108-a152-102b99643833" providerId="ADAL" clId="{F24323C8-B8BA-4DDB-936A-07C6ABDF70EE}" dt="2024-01-23T18:50:07.772" v="16" actId="26606"/>
          <ac:spMkLst>
            <pc:docMk/>
            <pc:sldMk cId="499377556" sldId="265"/>
            <ac:spMk id="2" creationId="{B74F4FBA-246F-8800-6AD7-6F617755B9B5}"/>
          </ac:spMkLst>
        </pc:spChg>
        <pc:spChg chg="del">
          <ac:chgData name="Kanan Aliyev" userId="16cfaaec-b84f-4108-a152-102b99643833" providerId="ADAL" clId="{F24323C8-B8BA-4DDB-936A-07C6ABDF70EE}" dt="2024-01-23T18:49:51.822" v="14"/>
          <ac:spMkLst>
            <pc:docMk/>
            <pc:sldMk cId="499377556" sldId="265"/>
            <ac:spMk id="3" creationId="{EB6F8996-2DF8-EDBC-13DC-B57BDD3D217F}"/>
          </ac:spMkLst>
        </pc:spChg>
        <pc:spChg chg="del">
          <ac:chgData name="Kanan Aliyev" userId="16cfaaec-b84f-4108-a152-102b99643833" providerId="ADAL" clId="{F24323C8-B8BA-4DDB-936A-07C6ABDF70EE}" dt="2024-01-23T18:49:59.073" v="15"/>
          <ac:spMkLst>
            <pc:docMk/>
            <pc:sldMk cId="499377556" sldId="265"/>
            <ac:spMk id="4" creationId="{BF14B8C8-0D71-C817-0C92-1B8A32ADE358}"/>
          </ac:spMkLst>
        </pc:spChg>
        <pc:spChg chg="add">
          <ac:chgData name="Kanan Aliyev" userId="16cfaaec-b84f-4108-a152-102b99643833" providerId="ADAL" clId="{F24323C8-B8BA-4DDB-936A-07C6ABDF70EE}" dt="2024-01-23T18:50:07.772" v="16" actId="26606"/>
          <ac:spMkLst>
            <pc:docMk/>
            <pc:sldMk cId="499377556" sldId="265"/>
            <ac:spMk id="15" creationId="{31AA1E1C-DA67-488F-A983-F3ABD792C3BE}"/>
          </ac:spMkLst>
        </pc:spChg>
        <pc:spChg chg="add">
          <ac:chgData name="Kanan Aliyev" userId="16cfaaec-b84f-4108-a152-102b99643833" providerId="ADAL" clId="{F24323C8-B8BA-4DDB-936A-07C6ABDF70EE}" dt="2024-01-23T18:50:07.772" v="16" actId="26606"/>
          <ac:spMkLst>
            <pc:docMk/>
            <pc:sldMk cId="499377556" sldId="265"/>
            <ac:spMk id="17" creationId="{DC46DA5A-CECD-42F0-A57E-8D5BAE36270E}"/>
          </ac:spMkLst>
        </pc:spChg>
        <pc:spChg chg="add">
          <ac:chgData name="Kanan Aliyev" userId="16cfaaec-b84f-4108-a152-102b99643833" providerId="ADAL" clId="{F24323C8-B8BA-4DDB-936A-07C6ABDF70EE}" dt="2024-01-23T18:50:07.772" v="16" actId="26606"/>
          <ac:spMkLst>
            <pc:docMk/>
            <pc:sldMk cId="499377556" sldId="265"/>
            <ac:spMk id="19" creationId="{1BBFDD63-AD5F-4E42-979B-2FBDE3450982}"/>
          </ac:spMkLst>
        </pc:spChg>
        <pc:spChg chg="add">
          <ac:chgData name="Kanan Aliyev" userId="16cfaaec-b84f-4108-a152-102b99643833" providerId="ADAL" clId="{F24323C8-B8BA-4DDB-936A-07C6ABDF70EE}" dt="2024-01-23T18:50:07.772" v="16" actId="26606"/>
          <ac:spMkLst>
            <pc:docMk/>
            <pc:sldMk cId="499377556" sldId="265"/>
            <ac:spMk id="21" creationId="{C700A9C2-5B99-488A-8884-76AB40DEF288}"/>
          </ac:spMkLst>
        </pc:spChg>
        <pc:spChg chg="add">
          <ac:chgData name="Kanan Aliyev" userId="16cfaaec-b84f-4108-a152-102b99643833" providerId="ADAL" clId="{F24323C8-B8BA-4DDB-936A-07C6ABDF70EE}" dt="2024-01-23T18:50:07.772" v="16" actId="26606"/>
          <ac:spMkLst>
            <pc:docMk/>
            <pc:sldMk cId="499377556" sldId="265"/>
            <ac:spMk id="23" creationId="{AABDB02C-700D-4121-B1D1-CCB58F4BE5E0}"/>
          </ac:spMkLst>
        </pc:spChg>
        <pc:spChg chg="add">
          <ac:chgData name="Kanan Aliyev" userId="16cfaaec-b84f-4108-a152-102b99643833" providerId="ADAL" clId="{F24323C8-B8BA-4DDB-936A-07C6ABDF70EE}" dt="2024-01-23T18:50:07.772" v="16" actId="26606"/>
          <ac:spMkLst>
            <pc:docMk/>
            <pc:sldMk cId="499377556" sldId="265"/>
            <ac:spMk id="25" creationId="{0B1B938D-F136-428F-BAEA-A69ADA053E02}"/>
          </ac:spMkLst>
        </pc:spChg>
        <pc:picChg chg="add mod">
          <ac:chgData name="Kanan Aliyev" userId="16cfaaec-b84f-4108-a152-102b99643833" providerId="ADAL" clId="{F24323C8-B8BA-4DDB-936A-07C6ABDF70EE}" dt="2024-01-23T18:50:07.772" v="16" actId="26606"/>
          <ac:picMkLst>
            <pc:docMk/>
            <pc:sldMk cId="499377556" sldId="265"/>
            <ac:picMk id="5" creationId="{5178D7C9-4200-7586-2164-69D2C6554122}"/>
          </ac:picMkLst>
        </pc:picChg>
        <pc:picChg chg="add mod">
          <ac:chgData name="Kanan Aliyev" userId="16cfaaec-b84f-4108-a152-102b99643833" providerId="ADAL" clId="{F24323C8-B8BA-4DDB-936A-07C6ABDF70EE}" dt="2024-01-23T18:50:07.772" v="16" actId="26606"/>
          <ac:picMkLst>
            <pc:docMk/>
            <pc:sldMk cId="499377556" sldId="265"/>
            <ac:picMk id="6" creationId="{727BA772-D022-4C79-4C19-D5E895CCEB2B}"/>
          </ac:picMkLst>
        </pc:picChg>
        <pc:picChg chg="add">
          <ac:chgData name="Kanan Aliyev" userId="16cfaaec-b84f-4108-a152-102b99643833" providerId="ADAL" clId="{F24323C8-B8BA-4DDB-936A-07C6ABDF70EE}" dt="2024-01-23T18:50:07.772" v="16" actId="26606"/>
          <ac:picMkLst>
            <pc:docMk/>
            <pc:sldMk cId="499377556" sldId="265"/>
            <ac:picMk id="11" creationId="{DEB2E8C4-C3E7-4048-A43D-9859510CFA98}"/>
          </ac:picMkLst>
        </pc:picChg>
        <pc:inkChg chg="add">
          <ac:chgData name="Kanan Aliyev" userId="16cfaaec-b84f-4108-a152-102b99643833" providerId="ADAL" clId="{F24323C8-B8BA-4DDB-936A-07C6ABDF70EE}" dt="2024-01-23T18:50:07.772" v="16" actId="26606"/>
          <ac:inkMkLst>
            <pc:docMk/>
            <pc:sldMk cId="499377556" sldId="265"/>
            <ac:inkMk id="13" creationId="{24D29CCB-7956-4E3E-8880-304085F04BF4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23T09:00:37.44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September 18,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860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September 18,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290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September 18,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56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September 18,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66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September 18,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62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September 18,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259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September 18, 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09293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September 18, 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7039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September 18,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37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September 18,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297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September 18,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676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September 18, 2024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5698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D18969DA-E869-40AF-94FC-E40F96D7D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495320-078A-E60F-B125-4D738426E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210024"/>
            <a:ext cx="4926316" cy="2361064"/>
          </a:xfrm>
        </p:spPr>
        <p:txBody>
          <a:bodyPr>
            <a:normAutofit/>
          </a:bodyPr>
          <a:lstStyle/>
          <a:p>
            <a:r>
              <a:rPr lang="en-US" sz="3200" dirty="0"/>
              <a:t>Custom JetRacer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85BE1-F971-05A0-3F54-FBD9B9345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5469" y="3907973"/>
            <a:ext cx="4210390" cy="1099667"/>
          </a:xfrm>
        </p:spPr>
        <p:txBody>
          <a:bodyPr>
            <a:normAutofit/>
          </a:bodyPr>
          <a:lstStyle/>
          <a:p>
            <a:r>
              <a:rPr lang="en-US" dirty="0"/>
              <a:t>Kanan Aliyev</a:t>
            </a:r>
          </a:p>
        </p:txBody>
      </p:sp>
      <p:pic>
        <p:nvPicPr>
          <p:cNvPr id="1028" name="Picture 4" descr="jetracer/README.md at master · NVIDIA-AI-IOT/jetracer · GitHub">
            <a:extLst>
              <a:ext uri="{FF2B5EF4-FFF2-40B4-BE49-F238E27FC236}">
                <a16:creationId xmlns:a16="http://schemas.microsoft.com/office/drawing/2014/main" id="{8C026772-7237-1EE2-F0C2-038013B00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50216" y="876724"/>
            <a:ext cx="5823936" cy="436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0776B1EE-A7D1-46A3-81E9-19E58E41D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89928" y="1"/>
            <a:ext cx="7602071" cy="484093"/>
          </a:xfrm>
          <a:custGeom>
            <a:avLst/>
            <a:gdLst>
              <a:gd name="connsiteX0" fmla="*/ 9683888 w 9683888"/>
              <a:gd name="connsiteY0" fmla="*/ 0 h 743457"/>
              <a:gd name="connsiteX1" fmla="*/ 0 w 9683888"/>
              <a:gd name="connsiteY1" fmla="*/ 0 h 743457"/>
              <a:gd name="connsiteX2" fmla="*/ 0 w 9683888"/>
              <a:gd name="connsiteY2" fmla="*/ 365878 h 743457"/>
              <a:gd name="connsiteX3" fmla="*/ 11844 w 9683888"/>
              <a:gd name="connsiteY3" fmla="*/ 367909 h 743457"/>
              <a:gd name="connsiteX4" fmla="*/ 106208 w 9683888"/>
              <a:gd name="connsiteY4" fmla="*/ 385974 h 743457"/>
              <a:gd name="connsiteX5" fmla="*/ 183667 w 9683888"/>
              <a:gd name="connsiteY5" fmla="*/ 399162 h 743457"/>
              <a:gd name="connsiteX6" fmla="*/ 292430 w 9683888"/>
              <a:gd name="connsiteY6" fmla="*/ 390408 h 743457"/>
              <a:gd name="connsiteX7" fmla="*/ 386942 w 9683888"/>
              <a:gd name="connsiteY7" fmla="*/ 395582 h 743457"/>
              <a:gd name="connsiteX8" fmla="*/ 485751 w 9683888"/>
              <a:gd name="connsiteY8" fmla="*/ 408404 h 743457"/>
              <a:gd name="connsiteX9" fmla="*/ 604107 w 9683888"/>
              <a:gd name="connsiteY9" fmla="*/ 418647 h 743457"/>
              <a:gd name="connsiteX10" fmla="*/ 694081 w 9683888"/>
              <a:gd name="connsiteY10" fmla="*/ 449524 h 743457"/>
              <a:gd name="connsiteX11" fmla="*/ 762452 w 9683888"/>
              <a:gd name="connsiteY11" fmla="*/ 456090 h 743457"/>
              <a:gd name="connsiteX12" fmla="*/ 987872 w 9683888"/>
              <a:gd name="connsiteY12" fmla="*/ 481862 h 743457"/>
              <a:gd name="connsiteX13" fmla="*/ 1077163 w 9683888"/>
              <a:gd name="connsiteY13" fmla="*/ 524467 h 743457"/>
              <a:gd name="connsiteX14" fmla="*/ 1258716 w 9683888"/>
              <a:gd name="connsiteY14" fmla="*/ 587975 h 743457"/>
              <a:gd name="connsiteX15" fmla="*/ 1298056 w 9683888"/>
              <a:gd name="connsiteY15" fmla="*/ 595413 h 743457"/>
              <a:gd name="connsiteX16" fmla="*/ 1327017 w 9683888"/>
              <a:gd name="connsiteY16" fmla="*/ 617412 h 743457"/>
              <a:gd name="connsiteX17" fmla="*/ 1347909 w 9683888"/>
              <a:gd name="connsiteY17" fmla="*/ 620209 h 743457"/>
              <a:gd name="connsiteX18" fmla="*/ 1421792 w 9683888"/>
              <a:gd name="connsiteY18" fmla="*/ 626139 h 743457"/>
              <a:gd name="connsiteX19" fmla="*/ 1519789 w 9683888"/>
              <a:gd name="connsiteY19" fmla="*/ 645011 h 743457"/>
              <a:gd name="connsiteX20" fmla="*/ 1620886 w 9683888"/>
              <a:gd name="connsiteY20" fmla="*/ 687715 h 743457"/>
              <a:gd name="connsiteX21" fmla="*/ 1676745 w 9683888"/>
              <a:gd name="connsiteY21" fmla="*/ 690130 h 743457"/>
              <a:gd name="connsiteX22" fmla="*/ 1832228 w 9683888"/>
              <a:gd name="connsiteY22" fmla="*/ 690860 h 743457"/>
              <a:gd name="connsiteX23" fmla="*/ 1980464 w 9683888"/>
              <a:gd name="connsiteY23" fmla="*/ 704858 h 743457"/>
              <a:gd name="connsiteX24" fmla="*/ 2051150 w 9683888"/>
              <a:gd name="connsiteY24" fmla="*/ 711187 h 743457"/>
              <a:gd name="connsiteX25" fmla="*/ 2162824 w 9683888"/>
              <a:gd name="connsiteY25" fmla="*/ 709178 h 743457"/>
              <a:gd name="connsiteX26" fmla="*/ 2259859 w 9683888"/>
              <a:gd name="connsiteY26" fmla="*/ 718188 h 743457"/>
              <a:gd name="connsiteX27" fmla="*/ 2378290 w 9683888"/>
              <a:gd name="connsiteY27" fmla="*/ 738748 h 743457"/>
              <a:gd name="connsiteX28" fmla="*/ 2407828 w 9683888"/>
              <a:gd name="connsiteY28" fmla="*/ 743457 h 743457"/>
              <a:gd name="connsiteX29" fmla="*/ 2428936 w 9683888"/>
              <a:gd name="connsiteY29" fmla="*/ 734697 h 743457"/>
              <a:gd name="connsiteX30" fmla="*/ 2646106 w 9683888"/>
              <a:gd name="connsiteY30" fmla="*/ 660204 h 743457"/>
              <a:gd name="connsiteX31" fmla="*/ 2799920 w 9683888"/>
              <a:gd name="connsiteY31" fmla="*/ 630451 h 743457"/>
              <a:gd name="connsiteX32" fmla="*/ 2953556 w 9683888"/>
              <a:gd name="connsiteY32" fmla="*/ 607173 h 743457"/>
              <a:gd name="connsiteX33" fmla="*/ 3009839 w 9683888"/>
              <a:gd name="connsiteY33" fmla="*/ 601743 h 743457"/>
              <a:gd name="connsiteX34" fmla="*/ 3115016 w 9683888"/>
              <a:gd name="connsiteY34" fmla="*/ 584982 h 743457"/>
              <a:gd name="connsiteX35" fmla="*/ 3185844 w 9683888"/>
              <a:gd name="connsiteY35" fmla="*/ 595356 h 743457"/>
              <a:gd name="connsiteX36" fmla="*/ 3246013 w 9683888"/>
              <a:gd name="connsiteY36" fmla="*/ 592418 h 743457"/>
              <a:gd name="connsiteX37" fmla="*/ 3313565 w 9683888"/>
              <a:gd name="connsiteY37" fmla="*/ 574138 h 743457"/>
              <a:gd name="connsiteX38" fmla="*/ 3414143 w 9683888"/>
              <a:gd name="connsiteY38" fmla="*/ 553730 h 743457"/>
              <a:gd name="connsiteX39" fmla="*/ 3552895 w 9683888"/>
              <a:gd name="connsiteY39" fmla="*/ 548563 h 743457"/>
              <a:gd name="connsiteX40" fmla="*/ 3753012 w 9683888"/>
              <a:gd name="connsiteY40" fmla="*/ 599520 h 743457"/>
              <a:gd name="connsiteX41" fmla="*/ 3804392 w 9683888"/>
              <a:gd name="connsiteY41" fmla="*/ 604131 h 743457"/>
              <a:gd name="connsiteX42" fmla="*/ 3916696 w 9683888"/>
              <a:gd name="connsiteY42" fmla="*/ 606540 h 743457"/>
              <a:gd name="connsiteX43" fmla="*/ 4063849 w 9683888"/>
              <a:gd name="connsiteY43" fmla="*/ 604058 h 743457"/>
              <a:gd name="connsiteX44" fmla="*/ 4172179 w 9683888"/>
              <a:gd name="connsiteY44" fmla="*/ 592355 h 743457"/>
              <a:gd name="connsiteX45" fmla="*/ 4276294 w 9683888"/>
              <a:gd name="connsiteY45" fmla="*/ 587119 h 743457"/>
              <a:gd name="connsiteX46" fmla="*/ 4411090 w 9683888"/>
              <a:gd name="connsiteY46" fmla="*/ 575600 h 743457"/>
              <a:gd name="connsiteX47" fmla="*/ 4540465 w 9683888"/>
              <a:gd name="connsiteY47" fmla="*/ 567464 h 743457"/>
              <a:gd name="connsiteX48" fmla="*/ 4545352 w 9683888"/>
              <a:gd name="connsiteY48" fmla="*/ 555554 h 743457"/>
              <a:gd name="connsiteX49" fmla="*/ 4564014 w 9683888"/>
              <a:gd name="connsiteY49" fmla="*/ 553660 h 743457"/>
              <a:gd name="connsiteX50" fmla="*/ 4568602 w 9683888"/>
              <a:gd name="connsiteY50" fmla="*/ 550913 h 743457"/>
              <a:gd name="connsiteX51" fmla="*/ 4595289 w 9683888"/>
              <a:gd name="connsiteY51" fmla="*/ 537407 h 743457"/>
              <a:gd name="connsiteX52" fmla="*/ 4739026 w 9683888"/>
              <a:gd name="connsiteY52" fmla="*/ 532483 h 743457"/>
              <a:gd name="connsiteX53" fmla="*/ 5061335 w 9683888"/>
              <a:gd name="connsiteY53" fmla="*/ 545635 h 743457"/>
              <a:gd name="connsiteX54" fmla="*/ 5338634 w 9683888"/>
              <a:gd name="connsiteY54" fmla="*/ 595754 h 743457"/>
              <a:gd name="connsiteX55" fmla="*/ 5529430 w 9683888"/>
              <a:gd name="connsiteY55" fmla="*/ 606335 h 743457"/>
              <a:gd name="connsiteX56" fmla="*/ 5604039 w 9683888"/>
              <a:gd name="connsiteY56" fmla="*/ 607676 h 743457"/>
              <a:gd name="connsiteX57" fmla="*/ 5625281 w 9683888"/>
              <a:gd name="connsiteY57" fmla="*/ 617253 h 743457"/>
              <a:gd name="connsiteX58" fmla="*/ 5628138 w 9683888"/>
              <a:gd name="connsiteY58" fmla="*/ 615483 h 743457"/>
              <a:gd name="connsiteX59" fmla="*/ 5653593 w 9683888"/>
              <a:gd name="connsiteY59" fmla="*/ 617873 h 743457"/>
              <a:gd name="connsiteX60" fmla="*/ 5658658 w 9683888"/>
              <a:gd name="connsiteY60" fmla="*/ 624279 h 743457"/>
              <a:gd name="connsiteX61" fmla="*/ 5675963 w 9683888"/>
              <a:gd name="connsiteY61" fmla="*/ 627762 h 743457"/>
              <a:gd name="connsiteX62" fmla="*/ 5709625 w 9683888"/>
              <a:gd name="connsiteY62" fmla="*/ 639593 h 743457"/>
              <a:gd name="connsiteX63" fmla="*/ 5716324 w 9683888"/>
              <a:gd name="connsiteY63" fmla="*/ 637148 h 743457"/>
              <a:gd name="connsiteX64" fmla="*/ 5767720 w 9683888"/>
              <a:gd name="connsiteY64" fmla="*/ 647737 h 743457"/>
              <a:gd name="connsiteX65" fmla="*/ 5768619 w 9683888"/>
              <a:gd name="connsiteY65" fmla="*/ 645671 h 743457"/>
              <a:gd name="connsiteX66" fmla="*/ 5858696 w 9683888"/>
              <a:gd name="connsiteY66" fmla="*/ 628099 h 743457"/>
              <a:gd name="connsiteX67" fmla="*/ 5935260 w 9683888"/>
              <a:gd name="connsiteY67" fmla="*/ 596904 h 743457"/>
              <a:gd name="connsiteX68" fmla="*/ 5946176 w 9683888"/>
              <a:gd name="connsiteY68" fmla="*/ 597874 h 743457"/>
              <a:gd name="connsiteX69" fmla="*/ 5946447 w 9683888"/>
              <a:gd name="connsiteY69" fmla="*/ 597396 h 743457"/>
              <a:gd name="connsiteX70" fmla="*/ 5958069 w 9683888"/>
              <a:gd name="connsiteY70" fmla="*/ 597432 h 743457"/>
              <a:gd name="connsiteX71" fmla="*/ 5966081 w 9683888"/>
              <a:gd name="connsiteY71" fmla="*/ 599643 h 743457"/>
              <a:gd name="connsiteX72" fmla="*/ 5987259 w 9683888"/>
              <a:gd name="connsiteY72" fmla="*/ 601523 h 743457"/>
              <a:gd name="connsiteX73" fmla="*/ 5994905 w 9683888"/>
              <a:gd name="connsiteY73" fmla="*/ 598873 h 743457"/>
              <a:gd name="connsiteX74" fmla="*/ 6054803 w 9683888"/>
              <a:gd name="connsiteY74" fmla="*/ 541202 h 743457"/>
              <a:gd name="connsiteX75" fmla="*/ 6188672 w 9683888"/>
              <a:gd name="connsiteY75" fmla="*/ 496389 h 743457"/>
              <a:gd name="connsiteX76" fmla="*/ 6323280 w 9683888"/>
              <a:gd name="connsiteY76" fmla="*/ 458013 h 743457"/>
              <a:gd name="connsiteX77" fmla="*/ 6457257 w 9683888"/>
              <a:gd name="connsiteY77" fmla="*/ 414621 h 743457"/>
              <a:gd name="connsiteX78" fmla="*/ 6530019 w 9683888"/>
              <a:gd name="connsiteY78" fmla="*/ 423168 h 743457"/>
              <a:gd name="connsiteX79" fmla="*/ 6626800 w 9683888"/>
              <a:gd name="connsiteY79" fmla="*/ 375078 h 743457"/>
              <a:gd name="connsiteX80" fmla="*/ 6689231 w 9683888"/>
              <a:gd name="connsiteY80" fmla="*/ 353501 h 743457"/>
              <a:gd name="connsiteX81" fmla="*/ 6726440 w 9683888"/>
              <a:gd name="connsiteY81" fmla="*/ 340276 h 743457"/>
              <a:gd name="connsiteX82" fmla="*/ 6835228 w 9683888"/>
              <a:gd name="connsiteY82" fmla="*/ 329393 h 743457"/>
              <a:gd name="connsiteX83" fmla="*/ 7039363 w 9683888"/>
              <a:gd name="connsiteY83" fmla="*/ 370823 h 743457"/>
              <a:gd name="connsiteX84" fmla="*/ 7095156 w 9683888"/>
              <a:gd name="connsiteY84" fmla="*/ 366075 h 743457"/>
              <a:gd name="connsiteX85" fmla="*/ 7187061 w 9683888"/>
              <a:gd name="connsiteY85" fmla="*/ 383876 h 743457"/>
              <a:gd name="connsiteX86" fmla="*/ 7295039 w 9683888"/>
              <a:gd name="connsiteY86" fmla="*/ 355046 h 743457"/>
              <a:gd name="connsiteX87" fmla="*/ 7373651 w 9683888"/>
              <a:gd name="connsiteY87" fmla="*/ 322299 h 743457"/>
              <a:gd name="connsiteX88" fmla="*/ 7418964 w 9683888"/>
              <a:gd name="connsiteY88" fmla="*/ 308685 h 743457"/>
              <a:gd name="connsiteX89" fmla="*/ 7450568 w 9683888"/>
              <a:gd name="connsiteY89" fmla="*/ 293511 h 743457"/>
              <a:gd name="connsiteX90" fmla="*/ 7538380 w 9683888"/>
              <a:gd name="connsiteY90" fmla="*/ 283235 h 743457"/>
              <a:gd name="connsiteX91" fmla="*/ 7786348 w 9683888"/>
              <a:gd name="connsiteY91" fmla="*/ 225377 h 743457"/>
              <a:gd name="connsiteX92" fmla="*/ 7849534 w 9683888"/>
              <a:gd name="connsiteY92" fmla="*/ 245434 h 743457"/>
              <a:gd name="connsiteX93" fmla="*/ 7981165 w 9683888"/>
              <a:gd name="connsiteY93" fmla="*/ 222252 h 743457"/>
              <a:gd name="connsiteX94" fmla="*/ 8171882 w 9683888"/>
              <a:gd name="connsiteY94" fmla="*/ 222497 h 743457"/>
              <a:gd name="connsiteX95" fmla="*/ 8242270 w 9683888"/>
              <a:gd name="connsiteY95" fmla="*/ 180535 h 743457"/>
              <a:gd name="connsiteX96" fmla="*/ 8490152 w 9683888"/>
              <a:gd name="connsiteY96" fmla="*/ 209193 h 743457"/>
              <a:gd name="connsiteX97" fmla="*/ 8622272 w 9683888"/>
              <a:gd name="connsiteY97" fmla="*/ 188859 h 743457"/>
              <a:gd name="connsiteX98" fmla="*/ 8738606 w 9683888"/>
              <a:gd name="connsiteY98" fmla="*/ 208945 h 743457"/>
              <a:gd name="connsiteX99" fmla="*/ 8831307 w 9683888"/>
              <a:gd name="connsiteY99" fmla="*/ 207738 h 743457"/>
              <a:gd name="connsiteX100" fmla="*/ 8891432 w 9683888"/>
              <a:gd name="connsiteY100" fmla="*/ 184510 h 743457"/>
              <a:gd name="connsiteX101" fmla="*/ 8946980 w 9683888"/>
              <a:gd name="connsiteY101" fmla="*/ 145578 h 743457"/>
              <a:gd name="connsiteX102" fmla="*/ 9107760 w 9683888"/>
              <a:gd name="connsiteY102" fmla="*/ 128052 h 743457"/>
              <a:gd name="connsiteX103" fmla="*/ 9195623 w 9683888"/>
              <a:gd name="connsiteY103" fmla="*/ 100212 h 743457"/>
              <a:gd name="connsiteX104" fmla="*/ 9256898 w 9683888"/>
              <a:gd name="connsiteY104" fmla="*/ 73900 h 743457"/>
              <a:gd name="connsiteX105" fmla="*/ 9351740 w 9683888"/>
              <a:gd name="connsiteY105" fmla="*/ 80439 h 743457"/>
              <a:gd name="connsiteX106" fmla="*/ 9539796 w 9683888"/>
              <a:gd name="connsiteY106" fmla="*/ 87069 h 743457"/>
              <a:gd name="connsiteX107" fmla="*/ 9619109 w 9683888"/>
              <a:gd name="connsiteY107" fmla="*/ 39994 h 74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9683888" h="743457">
                <a:moveTo>
                  <a:pt x="9683888" y="0"/>
                </a:moveTo>
                <a:lnTo>
                  <a:pt x="0" y="0"/>
                </a:lnTo>
                <a:lnTo>
                  <a:pt x="0" y="365878"/>
                </a:lnTo>
                <a:lnTo>
                  <a:pt x="11844" y="367909"/>
                </a:lnTo>
                <a:cubicBezTo>
                  <a:pt x="50423" y="374387"/>
                  <a:pt x="87879" y="380746"/>
                  <a:pt x="106208" y="385974"/>
                </a:cubicBezTo>
                <a:cubicBezTo>
                  <a:pt x="119919" y="389979"/>
                  <a:pt x="149687" y="402128"/>
                  <a:pt x="183667" y="399162"/>
                </a:cubicBezTo>
                <a:cubicBezTo>
                  <a:pt x="228274" y="394575"/>
                  <a:pt x="256969" y="398315"/>
                  <a:pt x="292430" y="390408"/>
                </a:cubicBezTo>
                <a:cubicBezTo>
                  <a:pt x="325377" y="395694"/>
                  <a:pt x="374510" y="420053"/>
                  <a:pt x="386942" y="395582"/>
                </a:cubicBezTo>
                <a:cubicBezTo>
                  <a:pt x="400429" y="416427"/>
                  <a:pt x="451168" y="399411"/>
                  <a:pt x="485751" y="408404"/>
                </a:cubicBezTo>
                <a:cubicBezTo>
                  <a:pt x="520399" y="423586"/>
                  <a:pt x="570416" y="404235"/>
                  <a:pt x="604107" y="418647"/>
                </a:cubicBezTo>
                <a:cubicBezTo>
                  <a:pt x="633631" y="425521"/>
                  <a:pt x="672063" y="446364"/>
                  <a:pt x="694081" y="449524"/>
                </a:cubicBezTo>
                <a:cubicBezTo>
                  <a:pt x="700528" y="463278"/>
                  <a:pt x="713487" y="450700"/>
                  <a:pt x="762452" y="456090"/>
                </a:cubicBezTo>
                <a:cubicBezTo>
                  <a:pt x="811417" y="461479"/>
                  <a:pt x="935420" y="470466"/>
                  <a:pt x="987872" y="481862"/>
                </a:cubicBezTo>
                <a:cubicBezTo>
                  <a:pt x="1018493" y="475799"/>
                  <a:pt x="1019470" y="516810"/>
                  <a:pt x="1077163" y="524467"/>
                </a:cubicBezTo>
                <a:cubicBezTo>
                  <a:pt x="1124222" y="535807"/>
                  <a:pt x="1202940" y="574855"/>
                  <a:pt x="1258716" y="587975"/>
                </a:cubicBezTo>
                <a:cubicBezTo>
                  <a:pt x="1274181" y="586466"/>
                  <a:pt x="1286859" y="589632"/>
                  <a:pt x="1298056" y="595413"/>
                </a:cubicBezTo>
                <a:lnTo>
                  <a:pt x="1327017" y="617412"/>
                </a:lnTo>
                <a:lnTo>
                  <a:pt x="1347909" y="620209"/>
                </a:lnTo>
                <a:cubicBezTo>
                  <a:pt x="1377004" y="628445"/>
                  <a:pt x="1394712" y="616344"/>
                  <a:pt x="1421792" y="626139"/>
                </a:cubicBezTo>
                <a:cubicBezTo>
                  <a:pt x="1466260" y="647543"/>
                  <a:pt x="1506099" y="610975"/>
                  <a:pt x="1519789" y="645011"/>
                </a:cubicBezTo>
                <a:cubicBezTo>
                  <a:pt x="1556219" y="665699"/>
                  <a:pt x="1578776" y="668950"/>
                  <a:pt x="1620886" y="687715"/>
                </a:cubicBezTo>
                <a:cubicBezTo>
                  <a:pt x="1658228" y="693647"/>
                  <a:pt x="1636224" y="694371"/>
                  <a:pt x="1676745" y="690130"/>
                </a:cubicBezTo>
                <a:cubicBezTo>
                  <a:pt x="1713709" y="697532"/>
                  <a:pt x="1774627" y="701403"/>
                  <a:pt x="1832228" y="690860"/>
                </a:cubicBezTo>
                <a:cubicBezTo>
                  <a:pt x="1866586" y="689181"/>
                  <a:pt x="1949046" y="755765"/>
                  <a:pt x="1980464" y="704858"/>
                </a:cubicBezTo>
                <a:cubicBezTo>
                  <a:pt x="2001472" y="716610"/>
                  <a:pt x="2020758" y="710467"/>
                  <a:pt x="2051150" y="711187"/>
                </a:cubicBezTo>
                <a:cubicBezTo>
                  <a:pt x="2081543" y="711907"/>
                  <a:pt x="2117567" y="736153"/>
                  <a:pt x="2162824" y="709178"/>
                </a:cubicBezTo>
                <a:cubicBezTo>
                  <a:pt x="2219712" y="701824"/>
                  <a:pt x="2181421" y="742368"/>
                  <a:pt x="2259859" y="718188"/>
                </a:cubicBezTo>
                <a:cubicBezTo>
                  <a:pt x="2296623" y="733933"/>
                  <a:pt x="2337412" y="741012"/>
                  <a:pt x="2378290" y="738748"/>
                </a:cubicBezTo>
                <a:cubicBezTo>
                  <a:pt x="2380041" y="725410"/>
                  <a:pt x="2399659" y="741017"/>
                  <a:pt x="2407828" y="743457"/>
                </a:cubicBezTo>
                <a:cubicBezTo>
                  <a:pt x="2406113" y="735180"/>
                  <a:pt x="2421642" y="728742"/>
                  <a:pt x="2428936" y="734697"/>
                </a:cubicBezTo>
                <a:cubicBezTo>
                  <a:pt x="2468648" y="720822"/>
                  <a:pt x="2584275" y="677579"/>
                  <a:pt x="2646106" y="660204"/>
                </a:cubicBezTo>
                <a:cubicBezTo>
                  <a:pt x="2706894" y="652346"/>
                  <a:pt x="2738390" y="612318"/>
                  <a:pt x="2799920" y="630451"/>
                </a:cubicBezTo>
                <a:cubicBezTo>
                  <a:pt x="2856798" y="622940"/>
                  <a:pt x="2902940" y="602232"/>
                  <a:pt x="2953556" y="607173"/>
                </a:cubicBezTo>
                <a:cubicBezTo>
                  <a:pt x="2970626" y="593247"/>
                  <a:pt x="2988095" y="586399"/>
                  <a:pt x="3009839" y="601743"/>
                </a:cubicBezTo>
                <a:cubicBezTo>
                  <a:pt x="3046166" y="594868"/>
                  <a:pt x="3085682" y="586046"/>
                  <a:pt x="3115016" y="584982"/>
                </a:cubicBezTo>
                <a:cubicBezTo>
                  <a:pt x="3144992" y="587935"/>
                  <a:pt x="3158740" y="599045"/>
                  <a:pt x="3185844" y="595356"/>
                </a:cubicBezTo>
                <a:cubicBezTo>
                  <a:pt x="3209939" y="576197"/>
                  <a:pt x="3221731" y="614583"/>
                  <a:pt x="3246013" y="592418"/>
                </a:cubicBezTo>
                <a:cubicBezTo>
                  <a:pt x="3228976" y="565486"/>
                  <a:pt x="3320172" y="599686"/>
                  <a:pt x="3313565" y="574138"/>
                </a:cubicBezTo>
                <a:cubicBezTo>
                  <a:pt x="3341586" y="564515"/>
                  <a:pt x="3371901" y="555346"/>
                  <a:pt x="3414143" y="553730"/>
                </a:cubicBezTo>
                <a:cubicBezTo>
                  <a:pt x="3463229" y="557630"/>
                  <a:pt x="3476532" y="539673"/>
                  <a:pt x="3552895" y="548563"/>
                </a:cubicBezTo>
                <a:cubicBezTo>
                  <a:pt x="3620356" y="561042"/>
                  <a:pt x="3688830" y="574962"/>
                  <a:pt x="3753012" y="599520"/>
                </a:cubicBezTo>
                <a:cubicBezTo>
                  <a:pt x="3769580" y="615048"/>
                  <a:pt x="3777112" y="602961"/>
                  <a:pt x="3804392" y="604131"/>
                </a:cubicBezTo>
                <a:cubicBezTo>
                  <a:pt x="3831672" y="605301"/>
                  <a:pt x="3878076" y="605222"/>
                  <a:pt x="3916696" y="606540"/>
                </a:cubicBezTo>
                <a:cubicBezTo>
                  <a:pt x="3970533" y="603881"/>
                  <a:pt x="3981244" y="618066"/>
                  <a:pt x="4063849" y="604058"/>
                </a:cubicBezTo>
                <a:cubicBezTo>
                  <a:pt x="4074473" y="605185"/>
                  <a:pt x="4134611" y="589365"/>
                  <a:pt x="4172179" y="592355"/>
                </a:cubicBezTo>
                <a:cubicBezTo>
                  <a:pt x="4180554" y="576172"/>
                  <a:pt x="4255433" y="602075"/>
                  <a:pt x="4276294" y="587119"/>
                </a:cubicBezTo>
                <a:cubicBezTo>
                  <a:pt x="4326119" y="586973"/>
                  <a:pt x="4361692" y="573867"/>
                  <a:pt x="4411090" y="575600"/>
                </a:cubicBezTo>
                <a:cubicBezTo>
                  <a:pt x="4465125" y="575500"/>
                  <a:pt x="4518088" y="570805"/>
                  <a:pt x="4540465" y="567464"/>
                </a:cubicBezTo>
                <a:lnTo>
                  <a:pt x="4545352" y="555554"/>
                </a:lnTo>
                <a:lnTo>
                  <a:pt x="4564014" y="553660"/>
                </a:lnTo>
                <a:lnTo>
                  <a:pt x="4568602" y="550913"/>
                </a:lnTo>
                <a:cubicBezTo>
                  <a:pt x="4577353" y="545618"/>
                  <a:pt x="4586105" y="540734"/>
                  <a:pt x="4595289" y="537407"/>
                </a:cubicBezTo>
                <a:cubicBezTo>
                  <a:pt x="4623104" y="537511"/>
                  <a:pt x="4660764" y="533229"/>
                  <a:pt x="4739026" y="532483"/>
                </a:cubicBezTo>
                <a:cubicBezTo>
                  <a:pt x="4806238" y="527255"/>
                  <a:pt x="4944577" y="524439"/>
                  <a:pt x="5061335" y="545635"/>
                </a:cubicBezTo>
                <a:cubicBezTo>
                  <a:pt x="5167156" y="553533"/>
                  <a:pt x="5251789" y="586167"/>
                  <a:pt x="5338634" y="595754"/>
                </a:cubicBezTo>
                <a:cubicBezTo>
                  <a:pt x="5415763" y="589622"/>
                  <a:pt x="5434719" y="609365"/>
                  <a:pt x="5529430" y="606335"/>
                </a:cubicBezTo>
                <a:cubicBezTo>
                  <a:pt x="5534498" y="613561"/>
                  <a:pt x="5597157" y="603269"/>
                  <a:pt x="5604039" y="607676"/>
                </a:cubicBezTo>
                <a:lnTo>
                  <a:pt x="5625281" y="617253"/>
                </a:lnTo>
                <a:lnTo>
                  <a:pt x="5628138" y="615483"/>
                </a:lnTo>
                <a:cubicBezTo>
                  <a:pt x="5640641" y="612245"/>
                  <a:pt x="5648217" y="613966"/>
                  <a:pt x="5653593" y="617873"/>
                </a:cubicBezTo>
                <a:lnTo>
                  <a:pt x="5658658" y="624279"/>
                </a:lnTo>
                <a:lnTo>
                  <a:pt x="5675963" y="627762"/>
                </a:lnTo>
                <a:lnTo>
                  <a:pt x="5709625" y="639593"/>
                </a:lnTo>
                <a:lnTo>
                  <a:pt x="5716324" y="637148"/>
                </a:lnTo>
                <a:lnTo>
                  <a:pt x="5767720" y="647737"/>
                </a:lnTo>
                <a:lnTo>
                  <a:pt x="5768619" y="645671"/>
                </a:lnTo>
                <a:cubicBezTo>
                  <a:pt x="5776130" y="642927"/>
                  <a:pt x="5830922" y="636226"/>
                  <a:pt x="5858696" y="628099"/>
                </a:cubicBezTo>
                <a:lnTo>
                  <a:pt x="5935260" y="596904"/>
                </a:lnTo>
                <a:lnTo>
                  <a:pt x="5946176" y="597874"/>
                </a:lnTo>
                <a:lnTo>
                  <a:pt x="5946447" y="597396"/>
                </a:lnTo>
                <a:cubicBezTo>
                  <a:pt x="5948934" y="596546"/>
                  <a:pt x="5952567" y="596468"/>
                  <a:pt x="5958069" y="597432"/>
                </a:cubicBezTo>
                <a:lnTo>
                  <a:pt x="5966081" y="599643"/>
                </a:lnTo>
                <a:lnTo>
                  <a:pt x="5987259" y="601523"/>
                </a:lnTo>
                <a:lnTo>
                  <a:pt x="5994905" y="598873"/>
                </a:lnTo>
                <a:cubicBezTo>
                  <a:pt x="6020610" y="579716"/>
                  <a:pt x="6016968" y="560235"/>
                  <a:pt x="6054803" y="541202"/>
                </a:cubicBezTo>
                <a:cubicBezTo>
                  <a:pt x="6108247" y="527358"/>
                  <a:pt x="6130976" y="484538"/>
                  <a:pt x="6188672" y="496389"/>
                </a:cubicBezTo>
                <a:cubicBezTo>
                  <a:pt x="6238659" y="483279"/>
                  <a:pt x="6277194" y="458153"/>
                  <a:pt x="6323280" y="458013"/>
                </a:cubicBezTo>
                <a:cubicBezTo>
                  <a:pt x="6368044" y="444385"/>
                  <a:pt x="6422801" y="420428"/>
                  <a:pt x="6457257" y="414621"/>
                </a:cubicBezTo>
                <a:cubicBezTo>
                  <a:pt x="6483424" y="410645"/>
                  <a:pt x="6508964" y="423228"/>
                  <a:pt x="6530019" y="423168"/>
                </a:cubicBezTo>
                <a:cubicBezTo>
                  <a:pt x="6558276" y="416578"/>
                  <a:pt x="6600264" y="386690"/>
                  <a:pt x="6626800" y="375078"/>
                </a:cubicBezTo>
                <a:cubicBezTo>
                  <a:pt x="6664418" y="400828"/>
                  <a:pt x="6655535" y="354302"/>
                  <a:pt x="6689231" y="353501"/>
                </a:cubicBezTo>
                <a:cubicBezTo>
                  <a:pt x="6708837" y="361122"/>
                  <a:pt x="6719642" y="359485"/>
                  <a:pt x="6726440" y="340276"/>
                </a:cubicBezTo>
                <a:cubicBezTo>
                  <a:pt x="6818329" y="378763"/>
                  <a:pt x="6765502" y="328183"/>
                  <a:pt x="6835228" y="329393"/>
                </a:cubicBezTo>
                <a:cubicBezTo>
                  <a:pt x="6897464" y="335048"/>
                  <a:pt x="6962224" y="329085"/>
                  <a:pt x="7039363" y="370823"/>
                </a:cubicBezTo>
                <a:cubicBezTo>
                  <a:pt x="7056368" y="384567"/>
                  <a:pt x="7070539" y="363899"/>
                  <a:pt x="7095156" y="366075"/>
                </a:cubicBezTo>
                <a:cubicBezTo>
                  <a:pt x="7119772" y="368250"/>
                  <a:pt x="7153748" y="385714"/>
                  <a:pt x="7187061" y="383876"/>
                </a:cubicBezTo>
                <a:cubicBezTo>
                  <a:pt x="7242115" y="377604"/>
                  <a:pt x="7270954" y="334249"/>
                  <a:pt x="7295039" y="355046"/>
                </a:cubicBezTo>
                <a:cubicBezTo>
                  <a:pt x="7320104" y="344159"/>
                  <a:pt x="7343179" y="301443"/>
                  <a:pt x="7373651" y="322299"/>
                </a:cubicBezTo>
                <a:cubicBezTo>
                  <a:pt x="7367160" y="298575"/>
                  <a:pt x="7410095" y="329040"/>
                  <a:pt x="7418964" y="308685"/>
                </a:cubicBezTo>
                <a:cubicBezTo>
                  <a:pt x="7424243" y="291807"/>
                  <a:pt x="7438503" y="297117"/>
                  <a:pt x="7450568" y="293511"/>
                </a:cubicBezTo>
                <a:cubicBezTo>
                  <a:pt x="7461276" y="277652"/>
                  <a:pt x="7519437" y="275664"/>
                  <a:pt x="7538380" y="283235"/>
                </a:cubicBezTo>
                <a:cubicBezTo>
                  <a:pt x="7594343" y="271879"/>
                  <a:pt x="7734488" y="231676"/>
                  <a:pt x="7786348" y="225377"/>
                </a:cubicBezTo>
                <a:cubicBezTo>
                  <a:pt x="7797693" y="277094"/>
                  <a:pt x="7847327" y="236176"/>
                  <a:pt x="7849534" y="245434"/>
                </a:cubicBezTo>
                <a:cubicBezTo>
                  <a:pt x="7894253" y="231282"/>
                  <a:pt x="7937937" y="238796"/>
                  <a:pt x="7981165" y="222252"/>
                </a:cubicBezTo>
                <a:cubicBezTo>
                  <a:pt x="8066564" y="234459"/>
                  <a:pt x="8127007" y="235277"/>
                  <a:pt x="8171882" y="222497"/>
                </a:cubicBezTo>
                <a:cubicBezTo>
                  <a:pt x="8183092" y="205785"/>
                  <a:pt x="8217423" y="177145"/>
                  <a:pt x="8242270" y="180535"/>
                </a:cubicBezTo>
                <a:cubicBezTo>
                  <a:pt x="8294138" y="178846"/>
                  <a:pt x="8410926" y="208334"/>
                  <a:pt x="8490152" y="209193"/>
                </a:cubicBezTo>
                <a:cubicBezTo>
                  <a:pt x="8558493" y="195433"/>
                  <a:pt x="8564727" y="233466"/>
                  <a:pt x="8622272" y="188859"/>
                </a:cubicBezTo>
                <a:cubicBezTo>
                  <a:pt x="8659556" y="191317"/>
                  <a:pt x="8666988" y="178214"/>
                  <a:pt x="8738606" y="208945"/>
                </a:cubicBezTo>
                <a:cubicBezTo>
                  <a:pt x="8769507" y="208543"/>
                  <a:pt x="8800406" y="224019"/>
                  <a:pt x="8831307" y="207738"/>
                </a:cubicBezTo>
                <a:cubicBezTo>
                  <a:pt x="8836477" y="191612"/>
                  <a:pt x="8870109" y="182455"/>
                  <a:pt x="8891432" y="184510"/>
                </a:cubicBezTo>
                <a:cubicBezTo>
                  <a:pt x="8876795" y="135260"/>
                  <a:pt x="8938553" y="173381"/>
                  <a:pt x="8946980" y="145578"/>
                </a:cubicBezTo>
                <a:cubicBezTo>
                  <a:pt x="9010957" y="156064"/>
                  <a:pt x="9046552" y="157746"/>
                  <a:pt x="9107760" y="128052"/>
                </a:cubicBezTo>
                <a:cubicBezTo>
                  <a:pt x="9135191" y="151813"/>
                  <a:pt x="9184204" y="114911"/>
                  <a:pt x="9195623" y="100212"/>
                </a:cubicBezTo>
                <a:cubicBezTo>
                  <a:pt x="9222736" y="85917"/>
                  <a:pt x="9230892" y="98248"/>
                  <a:pt x="9256898" y="73900"/>
                </a:cubicBezTo>
                <a:cubicBezTo>
                  <a:pt x="9276443" y="63724"/>
                  <a:pt x="9334001" y="80454"/>
                  <a:pt x="9351740" y="80439"/>
                </a:cubicBezTo>
                <a:cubicBezTo>
                  <a:pt x="9398889" y="82633"/>
                  <a:pt x="9473718" y="102566"/>
                  <a:pt x="9539796" y="87069"/>
                </a:cubicBezTo>
                <a:cubicBezTo>
                  <a:pt x="9565852" y="70987"/>
                  <a:pt x="9591569" y="56211"/>
                  <a:pt x="9619109" y="39994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A0A40C28-B748-4B4A-BF04-30E783CE7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04329"/>
            <a:ext cx="10680562" cy="1353672"/>
          </a:xfrm>
          <a:custGeom>
            <a:avLst/>
            <a:gdLst>
              <a:gd name="connsiteX0" fmla="*/ 3617689 w 10680562"/>
              <a:gd name="connsiteY0" fmla="*/ 0 h 1605023"/>
              <a:gd name="connsiteX1" fmla="*/ 3635901 w 10680562"/>
              <a:gd name="connsiteY1" fmla="*/ 7738 h 1605023"/>
              <a:gd name="connsiteX2" fmla="*/ 3690891 w 10680562"/>
              <a:gd name="connsiteY2" fmla="*/ 7049 h 1605023"/>
              <a:gd name="connsiteX3" fmla="*/ 3832247 w 10680562"/>
              <a:gd name="connsiteY3" fmla="*/ 13937 h 1605023"/>
              <a:gd name="connsiteX4" fmla="*/ 3999111 w 10680562"/>
              <a:gd name="connsiteY4" fmla="*/ 44624 h 1605023"/>
              <a:gd name="connsiteX5" fmla="*/ 4034676 w 10680562"/>
              <a:gd name="connsiteY5" fmla="*/ 48775 h 1605023"/>
              <a:gd name="connsiteX6" fmla="*/ 4065394 w 10680562"/>
              <a:gd name="connsiteY6" fmla="*/ 42879 h 1605023"/>
              <a:gd name="connsiteX7" fmla="*/ 4072648 w 10680562"/>
              <a:gd name="connsiteY7" fmla="*/ 33262 h 1605023"/>
              <a:gd name="connsiteX8" fmla="*/ 4092232 w 10680562"/>
              <a:gd name="connsiteY8" fmla="*/ 34026 h 1605023"/>
              <a:gd name="connsiteX9" fmla="*/ 4097470 w 10680562"/>
              <a:gd name="connsiteY9" fmla="*/ 32252 h 1605023"/>
              <a:gd name="connsiteX10" fmla="*/ 4127488 w 10680562"/>
              <a:gd name="connsiteY10" fmla="*/ 24056 h 1605023"/>
              <a:gd name="connsiteX11" fmla="*/ 4190803 w 10680562"/>
              <a:gd name="connsiteY11" fmla="*/ 55685 h 1605023"/>
              <a:gd name="connsiteX12" fmla="*/ 4269333 w 10680562"/>
              <a:gd name="connsiteY12" fmla="*/ 54186 h 1605023"/>
              <a:gd name="connsiteX13" fmla="*/ 4481486 w 10680562"/>
              <a:gd name="connsiteY13" fmla="*/ 116915 h 1605023"/>
              <a:gd name="connsiteX14" fmla="*/ 4651418 w 10680562"/>
              <a:gd name="connsiteY14" fmla="*/ 150071 h 1605023"/>
              <a:gd name="connsiteX15" fmla="*/ 4863575 w 10680562"/>
              <a:gd name="connsiteY15" fmla="*/ 175458 h 1605023"/>
              <a:gd name="connsiteX16" fmla="*/ 5013635 w 10680562"/>
              <a:gd name="connsiteY16" fmla="*/ 213928 h 1605023"/>
              <a:gd name="connsiteX17" fmla="*/ 5203044 w 10680562"/>
              <a:gd name="connsiteY17" fmla="*/ 228946 h 1605023"/>
              <a:gd name="connsiteX18" fmla="*/ 5207070 w 10680562"/>
              <a:gd name="connsiteY18" fmla="*/ 235105 h 1605023"/>
              <a:gd name="connsiteX19" fmla="*/ 5224253 w 10680562"/>
              <a:gd name="connsiteY19" fmla="*/ 240320 h 1605023"/>
              <a:gd name="connsiteX20" fmla="*/ 5256736 w 10680562"/>
              <a:gd name="connsiteY20" fmla="*/ 254811 h 1605023"/>
              <a:gd name="connsiteX21" fmla="*/ 5264095 w 10680562"/>
              <a:gd name="connsiteY21" fmla="*/ 253567 h 1605023"/>
              <a:gd name="connsiteX22" fmla="*/ 5315084 w 10680562"/>
              <a:gd name="connsiteY22" fmla="*/ 269264 h 1605023"/>
              <a:gd name="connsiteX23" fmla="*/ 5316393 w 10680562"/>
              <a:gd name="connsiteY23" fmla="*/ 267603 h 1605023"/>
              <a:gd name="connsiteX24" fmla="*/ 5333427 w 10680562"/>
              <a:gd name="connsiteY24" fmla="*/ 263823 h 1605023"/>
              <a:gd name="connsiteX25" fmla="*/ 5364589 w 10680562"/>
              <a:gd name="connsiteY25" fmla="*/ 260882 h 1605023"/>
              <a:gd name="connsiteX26" fmla="*/ 5443973 w 10680562"/>
              <a:gd name="connsiteY26" fmla="*/ 230866 h 1605023"/>
              <a:gd name="connsiteX27" fmla="*/ 5497201 w 10680562"/>
              <a:gd name="connsiteY27" fmla="*/ 247023 h 1605023"/>
              <a:gd name="connsiteX28" fmla="*/ 5508269 w 10680562"/>
              <a:gd name="connsiteY28" fmla="*/ 249256 h 1605023"/>
              <a:gd name="connsiteX29" fmla="*/ 5508636 w 10680562"/>
              <a:gd name="connsiteY29" fmla="*/ 248880 h 1605023"/>
              <a:gd name="connsiteX30" fmla="*/ 5520606 w 10680562"/>
              <a:gd name="connsiteY30" fmla="*/ 250400 h 1605023"/>
              <a:gd name="connsiteX31" fmla="*/ 5528451 w 10680562"/>
              <a:gd name="connsiteY31" fmla="*/ 253330 h 1605023"/>
              <a:gd name="connsiteX32" fmla="*/ 5549923 w 10680562"/>
              <a:gd name="connsiteY32" fmla="*/ 257662 h 1605023"/>
              <a:gd name="connsiteX33" fmla="*/ 5558295 w 10680562"/>
              <a:gd name="connsiteY33" fmla="*/ 256364 h 1605023"/>
              <a:gd name="connsiteX34" fmla="*/ 5664799 w 10680562"/>
              <a:gd name="connsiteY34" fmla="*/ 278924 h 1605023"/>
              <a:gd name="connsiteX35" fmla="*/ 5796160 w 10680562"/>
              <a:gd name="connsiteY35" fmla="*/ 307979 h 1605023"/>
              <a:gd name="connsiteX36" fmla="*/ 5897647 w 10680562"/>
              <a:gd name="connsiteY36" fmla="*/ 339431 h 1605023"/>
              <a:gd name="connsiteX37" fmla="*/ 5978838 w 10680562"/>
              <a:gd name="connsiteY37" fmla="*/ 367970 h 1605023"/>
              <a:gd name="connsiteX38" fmla="*/ 6050367 w 10680562"/>
              <a:gd name="connsiteY38" fmla="*/ 386341 h 1605023"/>
              <a:gd name="connsiteX39" fmla="*/ 6140609 w 10680562"/>
              <a:gd name="connsiteY39" fmla="*/ 385135 h 1605023"/>
              <a:gd name="connsiteX40" fmla="*/ 6302950 w 10680562"/>
              <a:gd name="connsiteY40" fmla="*/ 448183 h 1605023"/>
              <a:gd name="connsiteX41" fmla="*/ 6308533 w 10680562"/>
              <a:gd name="connsiteY41" fmla="*/ 448551 h 1605023"/>
              <a:gd name="connsiteX42" fmla="*/ 6340278 w 10680562"/>
              <a:gd name="connsiteY42" fmla="*/ 468555 h 1605023"/>
              <a:gd name="connsiteX43" fmla="*/ 6341685 w 10680562"/>
              <a:gd name="connsiteY43" fmla="*/ 467587 h 1605023"/>
              <a:gd name="connsiteX44" fmla="*/ 6354862 w 10680562"/>
              <a:gd name="connsiteY44" fmla="*/ 467794 h 1605023"/>
              <a:gd name="connsiteX45" fmla="*/ 6377840 w 10680562"/>
              <a:gd name="connsiteY45" fmla="*/ 471024 h 1605023"/>
              <a:gd name="connsiteX46" fmla="*/ 6442804 w 10680562"/>
              <a:gd name="connsiteY46" fmla="*/ 463091 h 1605023"/>
              <a:gd name="connsiteX47" fmla="*/ 6476009 w 10680562"/>
              <a:gd name="connsiteY47" fmla="*/ 483807 h 1605023"/>
              <a:gd name="connsiteX48" fmla="*/ 6483237 w 10680562"/>
              <a:gd name="connsiteY48" fmla="*/ 487308 h 1605023"/>
              <a:gd name="connsiteX49" fmla="*/ 6483605 w 10680562"/>
              <a:gd name="connsiteY49" fmla="*/ 487102 h 1605023"/>
              <a:gd name="connsiteX50" fmla="*/ 6491673 w 10680562"/>
              <a:gd name="connsiteY50" fmla="*/ 490243 h 1605023"/>
              <a:gd name="connsiteX51" fmla="*/ 6496411 w 10680562"/>
              <a:gd name="connsiteY51" fmla="*/ 493689 h 1605023"/>
              <a:gd name="connsiteX52" fmla="*/ 6510429 w 10680562"/>
              <a:gd name="connsiteY52" fmla="*/ 500479 h 1605023"/>
              <a:gd name="connsiteX53" fmla="*/ 6516750 w 10680562"/>
              <a:gd name="connsiteY53" fmla="*/ 500983 h 1605023"/>
              <a:gd name="connsiteX54" fmla="*/ 6580199 w 10680562"/>
              <a:gd name="connsiteY54" fmla="*/ 483318 h 1605023"/>
              <a:gd name="connsiteX55" fmla="*/ 6690237 w 10680562"/>
              <a:gd name="connsiteY55" fmla="*/ 493051 h 1605023"/>
              <a:gd name="connsiteX56" fmla="*/ 6798356 w 10680562"/>
              <a:gd name="connsiteY56" fmla="*/ 506748 h 1605023"/>
              <a:gd name="connsiteX57" fmla="*/ 6837102 w 10680562"/>
              <a:gd name="connsiteY57" fmla="*/ 513677 h 1605023"/>
              <a:gd name="connsiteX58" fmla="*/ 6907934 w 10680562"/>
              <a:gd name="connsiteY58" fmla="*/ 517339 h 1605023"/>
              <a:gd name="connsiteX59" fmla="*/ 6941474 w 10680562"/>
              <a:gd name="connsiteY59" fmla="*/ 513632 h 1605023"/>
              <a:gd name="connsiteX60" fmla="*/ 6942754 w 10680562"/>
              <a:gd name="connsiteY60" fmla="*/ 514394 h 1605023"/>
              <a:gd name="connsiteX61" fmla="*/ 6946363 w 10680562"/>
              <a:gd name="connsiteY61" fmla="*/ 511066 h 1605023"/>
              <a:gd name="connsiteX62" fmla="*/ 6952592 w 10680562"/>
              <a:gd name="connsiteY62" fmla="*/ 510252 h 1605023"/>
              <a:gd name="connsiteX63" fmla="*/ 6968398 w 10680562"/>
              <a:gd name="connsiteY63" fmla="*/ 513946 h 1605023"/>
              <a:gd name="connsiteX64" fmla="*/ 6974142 w 10680562"/>
              <a:gd name="connsiteY64" fmla="*/ 516310 h 1605023"/>
              <a:gd name="connsiteX65" fmla="*/ 6982971 w 10680562"/>
              <a:gd name="connsiteY65" fmla="*/ 517694 h 1605023"/>
              <a:gd name="connsiteX66" fmla="*/ 6983252 w 10680562"/>
              <a:gd name="connsiteY66" fmla="*/ 517416 h 1605023"/>
              <a:gd name="connsiteX67" fmla="*/ 6991400 w 10680562"/>
              <a:gd name="connsiteY67" fmla="*/ 519321 h 1605023"/>
              <a:gd name="connsiteX68" fmla="*/ 7030460 w 10680562"/>
              <a:gd name="connsiteY68" fmla="*/ 532556 h 1605023"/>
              <a:gd name="connsiteX69" fmla="*/ 7089916 w 10680562"/>
              <a:gd name="connsiteY69" fmla="*/ 511503 h 1605023"/>
              <a:gd name="connsiteX70" fmla="*/ 7113059 w 10680562"/>
              <a:gd name="connsiteY70" fmla="*/ 509904 h 1605023"/>
              <a:gd name="connsiteX71" fmla="*/ 7125755 w 10680562"/>
              <a:gd name="connsiteY71" fmla="*/ 507393 h 1605023"/>
              <a:gd name="connsiteX72" fmla="*/ 7126765 w 10680562"/>
              <a:gd name="connsiteY72" fmla="*/ 506166 h 1605023"/>
              <a:gd name="connsiteX73" fmla="*/ 7164175 w 10680562"/>
              <a:gd name="connsiteY73" fmla="*/ 519011 h 1605023"/>
              <a:gd name="connsiteX74" fmla="*/ 7169654 w 10680562"/>
              <a:gd name="connsiteY74" fmla="*/ 518219 h 1605023"/>
              <a:gd name="connsiteX75" fmla="*/ 7193386 w 10680562"/>
              <a:gd name="connsiteY75" fmla="*/ 529788 h 1605023"/>
              <a:gd name="connsiteX76" fmla="*/ 7205997 w 10680562"/>
              <a:gd name="connsiteY76" fmla="*/ 534060 h 1605023"/>
              <a:gd name="connsiteX77" fmla="*/ 7208842 w 10680562"/>
              <a:gd name="connsiteY77" fmla="*/ 538783 h 1605023"/>
              <a:gd name="connsiteX78" fmla="*/ 7227817 w 10680562"/>
              <a:gd name="connsiteY78" fmla="*/ 543304 h 1605023"/>
              <a:gd name="connsiteX79" fmla="*/ 7230267 w 10680562"/>
              <a:gd name="connsiteY79" fmla="*/ 542497 h 1605023"/>
              <a:gd name="connsiteX80" fmla="*/ 7244913 w 10680562"/>
              <a:gd name="connsiteY80" fmla="*/ 551160 h 1605023"/>
              <a:gd name="connsiteX81" fmla="*/ 7255970 w 10680562"/>
              <a:gd name="connsiteY81" fmla="*/ 564383 h 1605023"/>
              <a:gd name="connsiteX82" fmla="*/ 7421156 w 10680562"/>
              <a:gd name="connsiteY82" fmla="*/ 584155 h 1605023"/>
              <a:gd name="connsiteX83" fmla="*/ 7553166 w 10680562"/>
              <a:gd name="connsiteY83" fmla="*/ 653085 h 1605023"/>
              <a:gd name="connsiteX84" fmla="*/ 7643092 w 10680562"/>
              <a:gd name="connsiteY84" fmla="*/ 662482 h 1605023"/>
              <a:gd name="connsiteX85" fmla="*/ 7896429 w 10680562"/>
              <a:gd name="connsiteY85" fmla="*/ 689054 h 1605023"/>
              <a:gd name="connsiteX86" fmla="*/ 7954620 w 10680562"/>
              <a:gd name="connsiteY86" fmla="*/ 689481 h 1605023"/>
              <a:gd name="connsiteX87" fmla="*/ 8000803 w 10680562"/>
              <a:gd name="connsiteY87" fmla="*/ 714583 h 1605023"/>
              <a:gd name="connsiteX88" fmla="*/ 8023216 w 10680562"/>
              <a:gd name="connsiteY88" fmla="*/ 709000 h 1605023"/>
              <a:gd name="connsiteX89" fmla="*/ 8027136 w 10680562"/>
              <a:gd name="connsiteY89" fmla="*/ 707765 h 1605023"/>
              <a:gd name="connsiteX90" fmla="*/ 8041622 w 10680562"/>
              <a:gd name="connsiteY90" fmla="*/ 708731 h 1605023"/>
              <a:gd name="connsiteX91" fmla="*/ 8047209 w 10680562"/>
              <a:gd name="connsiteY91" fmla="*/ 701624 h 1605023"/>
              <a:gd name="connsiteX92" fmla="*/ 8070088 w 10680562"/>
              <a:gd name="connsiteY92" fmla="*/ 697789 h 1605023"/>
              <a:gd name="connsiteX93" fmla="*/ 8096332 w 10680562"/>
              <a:gd name="connsiteY93" fmla="*/ 701624 h 1605023"/>
              <a:gd name="connsiteX94" fmla="*/ 8219225 w 10680562"/>
              <a:gd name="connsiteY94" fmla="*/ 728069 h 1605023"/>
              <a:gd name="connsiteX95" fmla="*/ 8293793 w 10680562"/>
              <a:gd name="connsiteY95" fmla="*/ 739200 h 1605023"/>
              <a:gd name="connsiteX96" fmla="*/ 8323753 w 10680562"/>
              <a:gd name="connsiteY96" fmla="*/ 736063 h 1605023"/>
              <a:gd name="connsiteX97" fmla="*/ 8364496 w 10680562"/>
              <a:gd name="connsiteY97" fmla="*/ 736635 h 1605023"/>
              <a:gd name="connsiteX98" fmla="*/ 8437662 w 10680562"/>
              <a:gd name="connsiteY98" fmla="*/ 731942 h 1605023"/>
              <a:gd name="connsiteX99" fmla="*/ 8533764 w 10680562"/>
              <a:gd name="connsiteY99" fmla="*/ 735554 h 1605023"/>
              <a:gd name="connsiteX100" fmla="*/ 8596769 w 10680562"/>
              <a:gd name="connsiteY100" fmla="*/ 769632 h 1605023"/>
              <a:gd name="connsiteX101" fmla="*/ 8604035 w 10680562"/>
              <a:gd name="connsiteY101" fmla="*/ 764982 h 1605023"/>
              <a:gd name="connsiteX102" fmla="*/ 8650929 w 10680562"/>
              <a:gd name="connsiteY102" fmla="*/ 773164 h 1605023"/>
              <a:gd name="connsiteX103" fmla="*/ 8806497 w 10680562"/>
              <a:gd name="connsiteY103" fmla="*/ 839707 h 1605023"/>
              <a:gd name="connsiteX104" fmla="*/ 8898377 w 10680562"/>
              <a:gd name="connsiteY104" fmla="*/ 854651 h 1605023"/>
              <a:gd name="connsiteX105" fmla="*/ 8932389 w 10680562"/>
              <a:gd name="connsiteY105" fmla="*/ 853846 h 1605023"/>
              <a:gd name="connsiteX106" fmla="*/ 8989288 w 10680562"/>
              <a:gd name="connsiteY106" fmla="*/ 852877 h 1605023"/>
              <a:gd name="connsiteX107" fmla="*/ 9035275 w 10680562"/>
              <a:gd name="connsiteY107" fmla="*/ 837110 h 1605023"/>
              <a:gd name="connsiteX108" fmla="*/ 9138626 w 10680562"/>
              <a:gd name="connsiteY108" fmla="*/ 862106 h 1605023"/>
              <a:gd name="connsiteX109" fmla="*/ 9216298 w 10680562"/>
              <a:gd name="connsiteY109" fmla="*/ 858754 h 1605023"/>
              <a:gd name="connsiteX110" fmla="*/ 9259941 w 10680562"/>
              <a:gd name="connsiteY110" fmla="*/ 861843 h 1605023"/>
              <a:gd name="connsiteX111" fmla="*/ 9380407 w 10680562"/>
              <a:gd name="connsiteY111" fmla="*/ 864825 h 1605023"/>
              <a:gd name="connsiteX112" fmla="*/ 9490772 w 10680562"/>
              <a:gd name="connsiteY112" fmla="*/ 901190 h 1605023"/>
              <a:gd name="connsiteX113" fmla="*/ 9584982 w 10680562"/>
              <a:gd name="connsiteY113" fmla="*/ 935980 h 1605023"/>
              <a:gd name="connsiteX114" fmla="*/ 9759797 w 10680562"/>
              <a:gd name="connsiteY114" fmla="*/ 1010923 h 1605023"/>
              <a:gd name="connsiteX115" fmla="*/ 9834455 w 10680562"/>
              <a:gd name="connsiteY115" fmla="*/ 1082908 h 1605023"/>
              <a:gd name="connsiteX116" fmla="*/ 9939504 w 10680562"/>
              <a:gd name="connsiteY116" fmla="*/ 1110614 h 1605023"/>
              <a:gd name="connsiteX117" fmla="*/ 10077001 w 10680562"/>
              <a:gd name="connsiteY117" fmla="*/ 1160906 h 1605023"/>
              <a:gd name="connsiteX118" fmla="*/ 10178431 w 10680562"/>
              <a:gd name="connsiteY118" fmla="*/ 1244920 h 1605023"/>
              <a:gd name="connsiteX119" fmla="*/ 10248658 w 10680562"/>
              <a:gd name="connsiteY119" fmla="*/ 1309335 h 1605023"/>
              <a:gd name="connsiteX120" fmla="*/ 10414709 w 10680562"/>
              <a:gd name="connsiteY120" fmla="*/ 1388645 h 1605023"/>
              <a:gd name="connsiteX121" fmla="*/ 10592469 w 10680562"/>
              <a:gd name="connsiteY121" fmla="*/ 1543828 h 1605023"/>
              <a:gd name="connsiteX122" fmla="*/ 10674941 w 10680562"/>
              <a:gd name="connsiteY122" fmla="*/ 1597388 h 1605023"/>
              <a:gd name="connsiteX123" fmla="*/ 10680562 w 10680562"/>
              <a:gd name="connsiteY123" fmla="*/ 1605023 h 1605023"/>
              <a:gd name="connsiteX124" fmla="*/ 0 w 10680562"/>
              <a:gd name="connsiteY124" fmla="*/ 1605023 h 1605023"/>
              <a:gd name="connsiteX125" fmla="*/ 0 w 10680562"/>
              <a:gd name="connsiteY125" fmla="*/ 415048 h 1605023"/>
              <a:gd name="connsiteX126" fmla="*/ 9656 w 10680562"/>
              <a:gd name="connsiteY126" fmla="*/ 416044 h 1605023"/>
              <a:gd name="connsiteX127" fmla="*/ 179196 w 10680562"/>
              <a:gd name="connsiteY127" fmla="*/ 423071 h 1605023"/>
              <a:gd name="connsiteX128" fmla="*/ 250912 w 10680562"/>
              <a:gd name="connsiteY128" fmla="*/ 408617 h 1605023"/>
              <a:gd name="connsiteX129" fmla="*/ 291375 w 10680562"/>
              <a:gd name="connsiteY129" fmla="*/ 403710 h 1605023"/>
              <a:gd name="connsiteX130" fmla="*/ 320542 w 10680562"/>
              <a:gd name="connsiteY130" fmla="*/ 396592 h 1605023"/>
              <a:gd name="connsiteX131" fmla="*/ 522426 w 10680562"/>
              <a:gd name="connsiteY131" fmla="*/ 407158 h 1605023"/>
              <a:gd name="connsiteX132" fmla="*/ 549068 w 10680562"/>
              <a:gd name="connsiteY132" fmla="*/ 407418 h 1605023"/>
              <a:gd name="connsiteX133" fmla="*/ 571100 w 10680562"/>
              <a:gd name="connsiteY133" fmla="*/ 400562 h 1605023"/>
              <a:gd name="connsiteX134" fmla="*/ 575457 w 10680562"/>
              <a:gd name="connsiteY134" fmla="*/ 392801 h 1605023"/>
              <a:gd name="connsiteX135" fmla="*/ 589968 w 10680562"/>
              <a:gd name="connsiteY135" fmla="*/ 391807 h 1605023"/>
              <a:gd name="connsiteX136" fmla="*/ 593649 w 10680562"/>
              <a:gd name="connsiteY136" fmla="*/ 390062 h 1605023"/>
              <a:gd name="connsiteX137" fmla="*/ 614928 w 10680562"/>
              <a:gd name="connsiteY137" fmla="*/ 381544 h 1605023"/>
              <a:gd name="connsiteX138" fmla="*/ 722580 w 10680562"/>
              <a:gd name="connsiteY138" fmla="*/ 392722 h 1605023"/>
              <a:gd name="connsiteX139" fmla="*/ 946884 w 10680562"/>
              <a:gd name="connsiteY139" fmla="*/ 411854 h 1605023"/>
              <a:gd name="connsiteX140" fmla="*/ 1210905 w 10680562"/>
              <a:gd name="connsiteY140" fmla="*/ 432414 h 1605023"/>
              <a:gd name="connsiteX141" fmla="*/ 1377854 w 10680562"/>
              <a:gd name="connsiteY141" fmla="*/ 429745 h 1605023"/>
              <a:gd name="connsiteX142" fmla="*/ 1391004 w 10680562"/>
              <a:gd name="connsiteY142" fmla="*/ 441307 h 1605023"/>
              <a:gd name="connsiteX143" fmla="*/ 1406953 w 10680562"/>
              <a:gd name="connsiteY143" fmla="*/ 447889 h 1605023"/>
              <a:gd name="connsiteX144" fmla="*/ 1409246 w 10680562"/>
              <a:gd name="connsiteY144" fmla="*/ 446765 h 1605023"/>
              <a:gd name="connsiteX145" fmla="*/ 1428800 w 10680562"/>
              <a:gd name="connsiteY145" fmla="*/ 448677 h 1605023"/>
              <a:gd name="connsiteX146" fmla="*/ 1432402 w 10680562"/>
              <a:gd name="connsiteY146" fmla="*/ 452956 h 1605023"/>
              <a:gd name="connsiteX147" fmla="*/ 1606578 w 10680562"/>
              <a:gd name="connsiteY147" fmla="*/ 430870 h 1605023"/>
              <a:gd name="connsiteX148" fmla="*/ 1647476 w 10680562"/>
              <a:gd name="connsiteY148" fmla="*/ 438687 h 1605023"/>
              <a:gd name="connsiteX149" fmla="*/ 1655866 w 10680562"/>
              <a:gd name="connsiteY149" fmla="*/ 439472 h 1605023"/>
              <a:gd name="connsiteX150" fmla="*/ 1656096 w 10680562"/>
              <a:gd name="connsiteY150" fmla="*/ 439162 h 1605023"/>
              <a:gd name="connsiteX151" fmla="*/ 1670708 w 10680562"/>
              <a:gd name="connsiteY151" fmla="*/ 412530 h 1605023"/>
              <a:gd name="connsiteX152" fmla="*/ 1737953 w 10680562"/>
              <a:gd name="connsiteY152" fmla="*/ 399496 h 1605023"/>
              <a:gd name="connsiteX153" fmla="*/ 1848192 w 10680562"/>
              <a:gd name="connsiteY153" fmla="*/ 376032 h 1605023"/>
              <a:gd name="connsiteX154" fmla="*/ 1954077 w 10680562"/>
              <a:gd name="connsiteY154" fmla="*/ 352621 h 1605023"/>
              <a:gd name="connsiteX155" fmla="*/ 1993047 w 10680562"/>
              <a:gd name="connsiteY155" fmla="*/ 346068 h 1605023"/>
              <a:gd name="connsiteX156" fmla="*/ 2059719 w 10680562"/>
              <a:gd name="connsiteY156" fmla="*/ 325903 h 1605023"/>
              <a:gd name="connsiteX157" fmla="*/ 2088528 w 10680562"/>
              <a:gd name="connsiteY157" fmla="*/ 311409 h 1605023"/>
              <a:gd name="connsiteX158" fmla="*/ 2090087 w 10680562"/>
              <a:gd name="connsiteY158" fmla="*/ 311676 h 1605023"/>
              <a:gd name="connsiteX159" fmla="*/ 2091700 w 10680562"/>
              <a:gd name="connsiteY159" fmla="*/ 307455 h 1605023"/>
              <a:gd name="connsiteX160" fmla="*/ 2096989 w 10680562"/>
              <a:gd name="connsiteY160" fmla="*/ 304649 h 1605023"/>
              <a:gd name="connsiteX161" fmla="*/ 2113325 w 10680562"/>
              <a:gd name="connsiteY161" fmla="*/ 302764 h 1605023"/>
              <a:gd name="connsiteX162" fmla="*/ 2119780 w 10680562"/>
              <a:gd name="connsiteY162" fmla="*/ 303007 h 1605023"/>
              <a:gd name="connsiteX163" fmla="*/ 2128562 w 10680562"/>
              <a:gd name="connsiteY163" fmla="*/ 301336 h 1605023"/>
              <a:gd name="connsiteX164" fmla="*/ 2128679 w 10680562"/>
              <a:gd name="connsiteY164" fmla="*/ 300991 h 1605023"/>
              <a:gd name="connsiteX165" fmla="*/ 2179558 w 10680562"/>
              <a:gd name="connsiteY165" fmla="*/ 299095 h 1605023"/>
              <a:gd name="connsiteX166" fmla="*/ 2223277 w 10680562"/>
              <a:gd name="connsiteY166" fmla="*/ 260239 h 1605023"/>
              <a:gd name="connsiteX167" fmla="*/ 2243644 w 10680562"/>
              <a:gd name="connsiteY167" fmla="*/ 251110 h 1605023"/>
              <a:gd name="connsiteX168" fmla="*/ 2253986 w 10680562"/>
              <a:gd name="connsiteY168" fmla="*/ 244616 h 1605023"/>
              <a:gd name="connsiteX169" fmla="*/ 2254285 w 10680562"/>
              <a:gd name="connsiteY169" fmla="*/ 243167 h 1605023"/>
              <a:gd name="connsiteX170" fmla="*/ 2295037 w 10680562"/>
              <a:gd name="connsiteY170" fmla="*/ 242433 h 1605023"/>
              <a:gd name="connsiteX171" fmla="*/ 2299648 w 10680562"/>
              <a:gd name="connsiteY171" fmla="*/ 239896 h 1605023"/>
              <a:gd name="connsiteX172" fmla="*/ 2327237 w 10680562"/>
              <a:gd name="connsiteY172" fmla="*/ 242539 h 1605023"/>
              <a:gd name="connsiteX173" fmla="*/ 2340943 w 10680562"/>
              <a:gd name="connsiteY173" fmla="*/ 242239 h 1605023"/>
              <a:gd name="connsiteX174" fmla="*/ 2345943 w 10680562"/>
              <a:gd name="connsiteY174" fmla="*/ 245589 h 1605023"/>
              <a:gd name="connsiteX175" fmla="*/ 2365602 w 10680562"/>
              <a:gd name="connsiteY175" fmla="*/ 243403 h 1605023"/>
              <a:gd name="connsiteX176" fmla="*/ 2367433 w 10680562"/>
              <a:gd name="connsiteY176" fmla="*/ 241858 h 1605023"/>
              <a:gd name="connsiteX177" fmla="*/ 2385231 w 10680562"/>
              <a:gd name="connsiteY177" fmla="*/ 244873 h 1605023"/>
              <a:gd name="connsiteX178" fmla="*/ 2402059 w 10680562"/>
              <a:gd name="connsiteY178" fmla="*/ 253223 h 1605023"/>
              <a:gd name="connsiteX179" fmla="*/ 2719020 w 10680562"/>
              <a:gd name="connsiteY179" fmla="*/ 235271 h 1605023"/>
              <a:gd name="connsiteX180" fmla="*/ 2877308 w 10680562"/>
              <a:gd name="connsiteY180" fmla="*/ 208630 h 1605023"/>
              <a:gd name="connsiteX181" fmla="*/ 3051375 w 10680562"/>
              <a:gd name="connsiteY181" fmla="*/ 154110 h 1605023"/>
              <a:gd name="connsiteX182" fmla="*/ 3104837 w 10680562"/>
              <a:gd name="connsiteY182" fmla="*/ 135199 h 1605023"/>
              <a:gd name="connsiteX183" fmla="*/ 3159836 w 10680562"/>
              <a:gd name="connsiteY183" fmla="*/ 142694 h 1605023"/>
              <a:gd name="connsiteX184" fmla="*/ 3177510 w 10680562"/>
              <a:gd name="connsiteY184" fmla="*/ 130186 h 1605023"/>
              <a:gd name="connsiteX185" fmla="*/ 3180470 w 10680562"/>
              <a:gd name="connsiteY185" fmla="*/ 127764 h 1605023"/>
              <a:gd name="connsiteX186" fmla="*/ 3194216 w 10680562"/>
              <a:gd name="connsiteY186" fmla="*/ 123837 h 1605023"/>
              <a:gd name="connsiteX187" fmla="*/ 3214710 w 10680562"/>
              <a:gd name="connsiteY187" fmla="*/ 104451 h 1605023"/>
              <a:gd name="connsiteX188" fmla="*/ 3240671 w 10680562"/>
              <a:gd name="connsiteY188" fmla="*/ 99232 h 1605023"/>
              <a:gd name="connsiteX189" fmla="*/ 3366544 w 10680562"/>
              <a:gd name="connsiteY189" fmla="*/ 82506 h 1605023"/>
              <a:gd name="connsiteX190" fmla="*/ 3440424 w 10680562"/>
              <a:gd name="connsiteY190" fmla="*/ 67891 h 1605023"/>
              <a:gd name="connsiteX191" fmla="*/ 3466248 w 10680562"/>
              <a:gd name="connsiteY191" fmla="*/ 55103 h 1605023"/>
              <a:gd name="connsiteX192" fmla="*/ 3503820 w 10680562"/>
              <a:gd name="connsiteY192" fmla="*/ 42110 h 1605023"/>
              <a:gd name="connsiteX193" fmla="*/ 3568389 w 10680562"/>
              <a:gd name="connsiteY193" fmla="*/ 13576 h 1605023"/>
              <a:gd name="connsiteX194" fmla="*/ 3604089 w 10680562"/>
              <a:gd name="connsiteY194" fmla="*/ 6980 h 1605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680562" h="1605023">
                <a:moveTo>
                  <a:pt x="3617689" y="0"/>
                </a:moveTo>
                <a:lnTo>
                  <a:pt x="3635901" y="7738"/>
                </a:lnTo>
                <a:cubicBezTo>
                  <a:pt x="3636815" y="-13593"/>
                  <a:pt x="3674070" y="21953"/>
                  <a:pt x="3690891" y="7049"/>
                </a:cubicBezTo>
                <a:cubicBezTo>
                  <a:pt x="3723615" y="8082"/>
                  <a:pt x="3780877" y="7675"/>
                  <a:pt x="3832247" y="13937"/>
                </a:cubicBezTo>
                <a:cubicBezTo>
                  <a:pt x="3878761" y="52737"/>
                  <a:pt x="3960967" y="15082"/>
                  <a:pt x="3999111" y="44624"/>
                </a:cubicBezTo>
                <a:cubicBezTo>
                  <a:pt x="4011661" y="48427"/>
                  <a:pt x="4023440" y="49464"/>
                  <a:pt x="4034676" y="48775"/>
                </a:cubicBezTo>
                <a:lnTo>
                  <a:pt x="4065394" y="42879"/>
                </a:lnTo>
                <a:lnTo>
                  <a:pt x="4072648" y="33262"/>
                </a:lnTo>
                <a:lnTo>
                  <a:pt x="4092232" y="34026"/>
                </a:lnTo>
                <a:lnTo>
                  <a:pt x="4097470" y="32252"/>
                </a:lnTo>
                <a:cubicBezTo>
                  <a:pt x="4107476" y="28819"/>
                  <a:pt x="4117405" y="25741"/>
                  <a:pt x="4127488" y="24056"/>
                </a:cubicBezTo>
                <a:cubicBezTo>
                  <a:pt x="4122379" y="69900"/>
                  <a:pt x="4212421" y="17287"/>
                  <a:pt x="4190803" y="55685"/>
                </a:cubicBezTo>
                <a:cubicBezTo>
                  <a:pt x="4245322" y="54405"/>
                  <a:pt x="4210442" y="91290"/>
                  <a:pt x="4269333" y="54186"/>
                </a:cubicBezTo>
                <a:cubicBezTo>
                  <a:pt x="4360007" y="84494"/>
                  <a:pt x="4405441" y="66275"/>
                  <a:pt x="4481486" y="116915"/>
                </a:cubicBezTo>
                <a:cubicBezTo>
                  <a:pt x="4469366" y="96298"/>
                  <a:pt x="4624978" y="141388"/>
                  <a:pt x="4651418" y="150071"/>
                </a:cubicBezTo>
                <a:lnTo>
                  <a:pt x="4863575" y="175458"/>
                </a:lnTo>
                <a:cubicBezTo>
                  <a:pt x="4867452" y="182323"/>
                  <a:pt x="5007365" y="209256"/>
                  <a:pt x="5013635" y="213928"/>
                </a:cubicBezTo>
                <a:lnTo>
                  <a:pt x="5203044" y="228946"/>
                </a:lnTo>
                <a:lnTo>
                  <a:pt x="5207070" y="235105"/>
                </a:lnTo>
                <a:lnTo>
                  <a:pt x="5224253" y="240320"/>
                </a:lnTo>
                <a:lnTo>
                  <a:pt x="5256736" y="254811"/>
                </a:lnTo>
                <a:lnTo>
                  <a:pt x="5264095" y="253567"/>
                </a:lnTo>
                <a:lnTo>
                  <a:pt x="5315084" y="269264"/>
                </a:lnTo>
                <a:lnTo>
                  <a:pt x="5316393" y="267603"/>
                </a:lnTo>
                <a:cubicBezTo>
                  <a:pt x="5320500" y="264235"/>
                  <a:pt x="5325719" y="262424"/>
                  <a:pt x="5333427" y="263823"/>
                </a:cubicBezTo>
                <a:cubicBezTo>
                  <a:pt x="5330520" y="234164"/>
                  <a:pt x="5341605" y="254143"/>
                  <a:pt x="5364589" y="260882"/>
                </a:cubicBezTo>
                <a:cubicBezTo>
                  <a:pt x="5365199" y="216323"/>
                  <a:pt x="5425089" y="252089"/>
                  <a:pt x="5443973" y="230866"/>
                </a:cubicBezTo>
                <a:cubicBezTo>
                  <a:pt x="5460840" y="236821"/>
                  <a:pt x="5478689" y="242307"/>
                  <a:pt x="5497201" y="247023"/>
                </a:cubicBezTo>
                <a:lnTo>
                  <a:pt x="5508269" y="249256"/>
                </a:lnTo>
                <a:lnTo>
                  <a:pt x="5508636" y="248880"/>
                </a:lnTo>
                <a:cubicBezTo>
                  <a:pt x="5511356" y="248469"/>
                  <a:pt x="5515116" y="248867"/>
                  <a:pt x="5520606" y="250400"/>
                </a:cubicBezTo>
                <a:lnTo>
                  <a:pt x="5528451" y="253330"/>
                </a:lnTo>
                <a:lnTo>
                  <a:pt x="5549923" y="257662"/>
                </a:lnTo>
                <a:lnTo>
                  <a:pt x="5558295" y="256364"/>
                </a:lnTo>
                <a:lnTo>
                  <a:pt x="5664799" y="278924"/>
                </a:lnTo>
                <a:lnTo>
                  <a:pt x="5796160" y="307979"/>
                </a:lnTo>
                <a:lnTo>
                  <a:pt x="5897647" y="339431"/>
                </a:lnTo>
                <a:cubicBezTo>
                  <a:pt x="5894921" y="322560"/>
                  <a:pt x="5962532" y="357207"/>
                  <a:pt x="5978838" y="367970"/>
                </a:cubicBezTo>
                <a:cubicBezTo>
                  <a:pt x="6035145" y="375765"/>
                  <a:pt x="6006578" y="380813"/>
                  <a:pt x="6050367" y="386341"/>
                </a:cubicBezTo>
                <a:cubicBezTo>
                  <a:pt x="6051161" y="391932"/>
                  <a:pt x="6137489" y="380709"/>
                  <a:pt x="6140609" y="385135"/>
                </a:cubicBezTo>
                <a:cubicBezTo>
                  <a:pt x="6205928" y="424013"/>
                  <a:pt x="6248816" y="452185"/>
                  <a:pt x="6302950" y="448183"/>
                </a:cubicBezTo>
                <a:lnTo>
                  <a:pt x="6308533" y="448551"/>
                </a:lnTo>
                <a:lnTo>
                  <a:pt x="6340278" y="468555"/>
                </a:lnTo>
                <a:lnTo>
                  <a:pt x="6341685" y="467587"/>
                </a:lnTo>
                <a:cubicBezTo>
                  <a:pt x="6345560" y="465876"/>
                  <a:pt x="6349786" y="465470"/>
                  <a:pt x="6354862" y="467794"/>
                </a:cubicBezTo>
                <a:cubicBezTo>
                  <a:pt x="6361260" y="446013"/>
                  <a:pt x="6363438" y="462250"/>
                  <a:pt x="6377840" y="471024"/>
                </a:cubicBezTo>
                <a:cubicBezTo>
                  <a:pt x="6390990" y="439154"/>
                  <a:pt x="6423334" y="475084"/>
                  <a:pt x="6442804" y="463091"/>
                </a:cubicBezTo>
                <a:cubicBezTo>
                  <a:pt x="6453090" y="470255"/>
                  <a:pt x="6464204" y="477252"/>
                  <a:pt x="6476009" y="483807"/>
                </a:cubicBezTo>
                <a:lnTo>
                  <a:pt x="6483237" y="487308"/>
                </a:lnTo>
                <a:lnTo>
                  <a:pt x="6483605" y="487102"/>
                </a:lnTo>
                <a:cubicBezTo>
                  <a:pt x="6485654" y="487272"/>
                  <a:pt x="6488212" y="488201"/>
                  <a:pt x="6491673" y="490243"/>
                </a:cubicBezTo>
                <a:lnTo>
                  <a:pt x="6496411" y="493689"/>
                </a:lnTo>
                <a:lnTo>
                  <a:pt x="6510429" y="500479"/>
                </a:lnTo>
                <a:lnTo>
                  <a:pt x="6516750" y="500983"/>
                </a:lnTo>
                <a:cubicBezTo>
                  <a:pt x="6541864" y="496675"/>
                  <a:pt x="6554866" y="452619"/>
                  <a:pt x="6580199" y="483318"/>
                </a:cubicBezTo>
                <a:cubicBezTo>
                  <a:pt x="6622601" y="489571"/>
                  <a:pt x="6654587" y="470617"/>
                  <a:pt x="6690237" y="493051"/>
                </a:cubicBezTo>
                <a:cubicBezTo>
                  <a:pt x="6729957" y="498806"/>
                  <a:pt x="6766252" y="494451"/>
                  <a:pt x="6798356" y="506748"/>
                </a:cubicBezTo>
                <a:cubicBezTo>
                  <a:pt x="6813529" y="501270"/>
                  <a:pt x="6826992" y="500232"/>
                  <a:pt x="6837102" y="513677"/>
                </a:cubicBezTo>
                <a:cubicBezTo>
                  <a:pt x="6874837" y="515764"/>
                  <a:pt x="6887115" y="500833"/>
                  <a:pt x="6907934" y="517339"/>
                </a:cubicBezTo>
                <a:cubicBezTo>
                  <a:pt x="6934086" y="494196"/>
                  <a:pt x="6933260" y="504492"/>
                  <a:pt x="6941474" y="513632"/>
                </a:cubicBezTo>
                <a:lnTo>
                  <a:pt x="6942754" y="514394"/>
                </a:lnTo>
                <a:lnTo>
                  <a:pt x="6946363" y="511066"/>
                </a:lnTo>
                <a:lnTo>
                  <a:pt x="6952592" y="510252"/>
                </a:lnTo>
                <a:lnTo>
                  <a:pt x="6968398" y="513946"/>
                </a:lnTo>
                <a:lnTo>
                  <a:pt x="6974142" y="516310"/>
                </a:lnTo>
                <a:cubicBezTo>
                  <a:pt x="6978173" y="517574"/>
                  <a:pt x="6980948" y="517948"/>
                  <a:pt x="6982971" y="517694"/>
                </a:cubicBezTo>
                <a:lnTo>
                  <a:pt x="6983252" y="517416"/>
                </a:lnTo>
                <a:lnTo>
                  <a:pt x="6991400" y="519321"/>
                </a:lnTo>
                <a:cubicBezTo>
                  <a:pt x="7005004" y="523242"/>
                  <a:pt x="7018100" y="527732"/>
                  <a:pt x="7030460" y="532556"/>
                </a:cubicBezTo>
                <a:cubicBezTo>
                  <a:pt x="7044917" y="516932"/>
                  <a:pt x="7088472" y="545083"/>
                  <a:pt x="7089916" y="511503"/>
                </a:cubicBezTo>
                <a:cubicBezTo>
                  <a:pt x="7106785" y="517039"/>
                  <a:pt x="7114554" y="532321"/>
                  <a:pt x="7113059" y="509904"/>
                </a:cubicBezTo>
                <a:cubicBezTo>
                  <a:pt x="7118735" y="511110"/>
                  <a:pt x="7122641" y="509850"/>
                  <a:pt x="7125755" y="507393"/>
                </a:cubicBezTo>
                <a:lnTo>
                  <a:pt x="7126765" y="506166"/>
                </a:lnTo>
                <a:lnTo>
                  <a:pt x="7164175" y="519011"/>
                </a:lnTo>
                <a:lnTo>
                  <a:pt x="7169654" y="518219"/>
                </a:lnTo>
                <a:lnTo>
                  <a:pt x="7193386" y="529788"/>
                </a:lnTo>
                <a:lnTo>
                  <a:pt x="7205997" y="534060"/>
                </a:lnTo>
                <a:lnTo>
                  <a:pt x="7208842" y="538783"/>
                </a:lnTo>
                <a:cubicBezTo>
                  <a:pt x="7212314" y="541931"/>
                  <a:pt x="7217803" y="543928"/>
                  <a:pt x="7227817" y="543304"/>
                </a:cubicBezTo>
                <a:lnTo>
                  <a:pt x="7230267" y="542497"/>
                </a:lnTo>
                <a:lnTo>
                  <a:pt x="7244913" y="551160"/>
                </a:lnTo>
                <a:cubicBezTo>
                  <a:pt x="7249453" y="554807"/>
                  <a:pt x="7253253" y="559130"/>
                  <a:pt x="7255970" y="564383"/>
                </a:cubicBezTo>
                <a:cubicBezTo>
                  <a:pt x="7315146" y="548103"/>
                  <a:pt x="7361553" y="579076"/>
                  <a:pt x="7421156" y="584155"/>
                </a:cubicBezTo>
                <a:cubicBezTo>
                  <a:pt x="7465612" y="613750"/>
                  <a:pt x="7546249" y="613142"/>
                  <a:pt x="7553166" y="653085"/>
                </a:cubicBezTo>
                <a:cubicBezTo>
                  <a:pt x="7562552" y="609214"/>
                  <a:pt x="7673998" y="724531"/>
                  <a:pt x="7643092" y="662482"/>
                </a:cubicBezTo>
                <a:lnTo>
                  <a:pt x="7896429" y="689054"/>
                </a:lnTo>
                <a:cubicBezTo>
                  <a:pt x="7940867" y="662251"/>
                  <a:pt x="7914217" y="689365"/>
                  <a:pt x="7954620" y="689481"/>
                </a:cubicBezTo>
                <a:cubicBezTo>
                  <a:pt x="7937756" y="718000"/>
                  <a:pt x="8005608" y="680123"/>
                  <a:pt x="8000803" y="714583"/>
                </a:cubicBezTo>
                <a:cubicBezTo>
                  <a:pt x="8008309" y="713512"/>
                  <a:pt x="8015731" y="711389"/>
                  <a:pt x="8023216" y="709000"/>
                </a:cubicBezTo>
                <a:lnTo>
                  <a:pt x="8027136" y="707765"/>
                </a:lnTo>
                <a:lnTo>
                  <a:pt x="8041622" y="708731"/>
                </a:lnTo>
                <a:lnTo>
                  <a:pt x="8047209" y="701624"/>
                </a:lnTo>
                <a:lnTo>
                  <a:pt x="8070088" y="697789"/>
                </a:lnTo>
                <a:cubicBezTo>
                  <a:pt x="8078424" y="697492"/>
                  <a:pt x="8087123" y="698508"/>
                  <a:pt x="8096332" y="701624"/>
                </a:cubicBezTo>
                <a:cubicBezTo>
                  <a:pt x="8123926" y="724651"/>
                  <a:pt x="8185640" y="697894"/>
                  <a:pt x="8219225" y="728069"/>
                </a:cubicBezTo>
                <a:cubicBezTo>
                  <a:pt x="8232644" y="736562"/>
                  <a:pt x="8280723" y="746936"/>
                  <a:pt x="8293793" y="739200"/>
                </a:cubicBezTo>
                <a:cubicBezTo>
                  <a:pt x="8304636" y="739365"/>
                  <a:pt x="8314843" y="745516"/>
                  <a:pt x="8323753" y="736063"/>
                </a:cubicBezTo>
                <a:cubicBezTo>
                  <a:pt x="8336542" y="725164"/>
                  <a:pt x="8363344" y="752699"/>
                  <a:pt x="8364496" y="736635"/>
                </a:cubicBezTo>
                <a:cubicBezTo>
                  <a:pt x="8383724" y="755702"/>
                  <a:pt x="8414211" y="733717"/>
                  <a:pt x="8437662" y="731942"/>
                </a:cubicBezTo>
                <a:cubicBezTo>
                  <a:pt x="8451685" y="749699"/>
                  <a:pt x="8487061" y="728469"/>
                  <a:pt x="8533764" y="735554"/>
                </a:cubicBezTo>
                <a:cubicBezTo>
                  <a:pt x="8548878" y="755832"/>
                  <a:pt x="8565301" y="740114"/>
                  <a:pt x="8596769" y="769632"/>
                </a:cubicBezTo>
                <a:cubicBezTo>
                  <a:pt x="8598880" y="767829"/>
                  <a:pt x="8601326" y="766261"/>
                  <a:pt x="8604035" y="764982"/>
                </a:cubicBezTo>
                <a:cubicBezTo>
                  <a:pt x="8619777" y="757551"/>
                  <a:pt x="8640772" y="761213"/>
                  <a:pt x="8650929" y="773164"/>
                </a:cubicBezTo>
                <a:cubicBezTo>
                  <a:pt x="8702615" y="814545"/>
                  <a:pt x="8757170" y="823762"/>
                  <a:pt x="8806497" y="839707"/>
                </a:cubicBezTo>
                <a:cubicBezTo>
                  <a:pt x="8863157" y="854381"/>
                  <a:pt x="8833749" y="812347"/>
                  <a:pt x="8898377" y="854651"/>
                </a:cubicBezTo>
                <a:cubicBezTo>
                  <a:pt x="8909161" y="844048"/>
                  <a:pt x="8918437" y="845186"/>
                  <a:pt x="8932389" y="853846"/>
                </a:cubicBezTo>
                <a:cubicBezTo>
                  <a:pt x="8960146" y="860074"/>
                  <a:pt x="8965550" y="829338"/>
                  <a:pt x="8989288" y="852877"/>
                </a:cubicBezTo>
                <a:cubicBezTo>
                  <a:pt x="8988278" y="835633"/>
                  <a:pt x="9043995" y="856467"/>
                  <a:pt x="9035275" y="837110"/>
                </a:cubicBezTo>
                <a:cubicBezTo>
                  <a:pt x="9060165" y="838647"/>
                  <a:pt x="9108456" y="858499"/>
                  <a:pt x="9138626" y="862106"/>
                </a:cubicBezTo>
                <a:cubicBezTo>
                  <a:pt x="9165080" y="876547"/>
                  <a:pt x="9174888" y="860404"/>
                  <a:pt x="9216298" y="858754"/>
                </a:cubicBezTo>
                <a:cubicBezTo>
                  <a:pt x="9230418" y="871192"/>
                  <a:pt x="9244774" y="868822"/>
                  <a:pt x="9259941" y="861843"/>
                </a:cubicBezTo>
                <a:cubicBezTo>
                  <a:pt x="9297647" y="870955"/>
                  <a:pt x="9335980" y="863006"/>
                  <a:pt x="9380407" y="864825"/>
                </a:cubicBezTo>
                <a:cubicBezTo>
                  <a:pt x="9424338" y="883720"/>
                  <a:pt x="9443322" y="899138"/>
                  <a:pt x="9490772" y="901190"/>
                </a:cubicBezTo>
                <a:cubicBezTo>
                  <a:pt x="9530410" y="933396"/>
                  <a:pt x="9546422" y="928548"/>
                  <a:pt x="9584982" y="935980"/>
                </a:cubicBezTo>
                <a:cubicBezTo>
                  <a:pt x="9629819" y="954269"/>
                  <a:pt x="9718219" y="986435"/>
                  <a:pt x="9759797" y="1010923"/>
                </a:cubicBezTo>
                <a:cubicBezTo>
                  <a:pt x="9801376" y="1035410"/>
                  <a:pt x="9804503" y="1066293"/>
                  <a:pt x="9834455" y="1082908"/>
                </a:cubicBezTo>
                <a:cubicBezTo>
                  <a:pt x="9864406" y="1099522"/>
                  <a:pt x="9891608" y="1087791"/>
                  <a:pt x="9939504" y="1110614"/>
                </a:cubicBezTo>
                <a:cubicBezTo>
                  <a:pt x="9978150" y="1098522"/>
                  <a:pt x="10034187" y="1166580"/>
                  <a:pt x="10077001" y="1160906"/>
                </a:cubicBezTo>
                <a:cubicBezTo>
                  <a:pt x="10084861" y="1190721"/>
                  <a:pt x="10164307" y="1234884"/>
                  <a:pt x="10178431" y="1244920"/>
                </a:cubicBezTo>
                <a:cubicBezTo>
                  <a:pt x="10210316" y="1215779"/>
                  <a:pt x="10222273" y="1306394"/>
                  <a:pt x="10248658" y="1309335"/>
                </a:cubicBezTo>
                <a:lnTo>
                  <a:pt x="10414709" y="1388645"/>
                </a:lnTo>
                <a:cubicBezTo>
                  <a:pt x="10473963" y="1440373"/>
                  <a:pt x="10538857" y="1454568"/>
                  <a:pt x="10592469" y="1543828"/>
                </a:cubicBezTo>
                <a:cubicBezTo>
                  <a:pt x="10651538" y="1531501"/>
                  <a:pt x="10660082" y="1567462"/>
                  <a:pt x="10674941" y="1597388"/>
                </a:cubicBezTo>
                <a:lnTo>
                  <a:pt x="10680562" y="1605023"/>
                </a:lnTo>
                <a:lnTo>
                  <a:pt x="0" y="1605023"/>
                </a:lnTo>
                <a:lnTo>
                  <a:pt x="0" y="415048"/>
                </a:lnTo>
                <a:lnTo>
                  <a:pt x="9656" y="416044"/>
                </a:lnTo>
                <a:cubicBezTo>
                  <a:pt x="66794" y="420549"/>
                  <a:pt x="142962" y="423374"/>
                  <a:pt x="179196" y="423071"/>
                </a:cubicBezTo>
                <a:cubicBezTo>
                  <a:pt x="202136" y="418172"/>
                  <a:pt x="228694" y="392385"/>
                  <a:pt x="250912" y="408617"/>
                </a:cubicBezTo>
                <a:cubicBezTo>
                  <a:pt x="249389" y="392611"/>
                  <a:pt x="280512" y="416185"/>
                  <a:pt x="291375" y="403710"/>
                </a:cubicBezTo>
                <a:cubicBezTo>
                  <a:pt x="298635" y="393187"/>
                  <a:pt x="309770" y="397885"/>
                  <a:pt x="320542" y="396592"/>
                </a:cubicBezTo>
                <a:cubicBezTo>
                  <a:pt x="359051" y="397166"/>
                  <a:pt x="484339" y="405354"/>
                  <a:pt x="522426" y="407158"/>
                </a:cubicBezTo>
                <a:cubicBezTo>
                  <a:pt x="532069" y="408997"/>
                  <a:pt x="540856" y="408831"/>
                  <a:pt x="549068" y="407418"/>
                </a:cubicBezTo>
                <a:lnTo>
                  <a:pt x="571100" y="400562"/>
                </a:lnTo>
                <a:lnTo>
                  <a:pt x="575457" y="392801"/>
                </a:lnTo>
                <a:lnTo>
                  <a:pt x="589968" y="391807"/>
                </a:lnTo>
                <a:lnTo>
                  <a:pt x="593649" y="390062"/>
                </a:lnTo>
                <a:cubicBezTo>
                  <a:pt x="600667" y="386700"/>
                  <a:pt x="607669" y="383607"/>
                  <a:pt x="614928" y="381544"/>
                </a:cubicBezTo>
                <a:cubicBezTo>
                  <a:pt x="636416" y="381988"/>
                  <a:pt x="667253" y="387671"/>
                  <a:pt x="722580" y="392722"/>
                </a:cubicBezTo>
                <a:cubicBezTo>
                  <a:pt x="792539" y="408114"/>
                  <a:pt x="885615" y="380106"/>
                  <a:pt x="946884" y="411854"/>
                </a:cubicBezTo>
                <a:cubicBezTo>
                  <a:pt x="1028270" y="418469"/>
                  <a:pt x="1139077" y="429433"/>
                  <a:pt x="1210905" y="432414"/>
                </a:cubicBezTo>
                <a:cubicBezTo>
                  <a:pt x="1270803" y="429423"/>
                  <a:pt x="1321921" y="453757"/>
                  <a:pt x="1377854" y="429745"/>
                </a:cubicBezTo>
                <a:cubicBezTo>
                  <a:pt x="1381419" y="434564"/>
                  <a:pt x="1385901" y="438319"/>
                  <a:pt x="1391004" y="441307"/>
                </a:cubicBezTo>
                <a:lnTo>
                  <a:pt x="1406953" y="447889"/>
                </a:lnTo>
                <a:lnTo>
                  <a:pt x="1409246" y="446765"/>
                </a:lnTo>
                <a:cubicBezTo>
                  <a:pt x="1419066" y="444804"/>
                  <a:pt x="1424836" y="446037"/>
                  <a:pt x="1428800" y="448677"/>
                </a:cubicBezTo>
                <a:lnTo>
                  <a:pt x="1432402" y="452956"/>
                </a:lnTo>
                <a:lnTo>
                  <a:pt x="1606578" y="430870"/>
                </a:lnTo>
                <a:cubicBezTo>
                  <a:pt x="1619625" y="433971"/>
                  <a:pt x="1633347" y="436643"/>
                  <a:pt x="1647476" y="438687"/>
                </a:cubicBezTo>
                <a:lnTo>
                  <a:pt x="1655866" y="439472"/>
                </a:lnTo>
                <a:lnTo>
                  <a:pt x="1656096" y="439162"/>
                </a:lnTo>
                <a:cubicBezTo>
                  <a:pt x="1658061" y="438636"/>
                  <a:pt x="1666503" y="411823"/>
                  <a:pt x="1670708" y="412530"/>
                </a:cubicBezTo>
                <a:lnTo>
                  <a:pt x="1737953" y="399496"/>
                </a:lnTo>
                <a:lnTo>
                  <a:pt x="1848192" y="376032"/>
                </a:lnTo>
                <a:cubicBezTo>
                  <a:pt x="1887458" y="368088"/>
                  <a:pt x="1918458" y="352092"/>
                  <a:pt x="1954077" y="352621"/>
                </a:cubicBezTo>
                <a:cubicBezTo>
                  <a:pt x="1965180" y="342609"/>
                  <a:pt x="1976973" y="337201"/>
                  <a:pt x="1993047" y="346068"/>
                </a:cubicBezTo>
                <a:cubicBezTo>
                  <a:pt x="2028636" y="335449"/>
                  <a:pt x="2032293" y="317806"/>
                  <a:pt x="2059719" y="325903"/>
                </a:cubicBezTo>
                <a:cubicBezTo>
                  <a:pt x="2071905" y="296194"/>
                  <a:pt x="2076373" y="305826"/>
                  <a:pt x="2088528" y="311409"/>
                </a:cubicBezTo>
                <a:lnTo>
                  <a:pt x="2090087" y="311676"/>
                </a:lnTo>
                <a:lnTo>
                  <a:pt x="2091700" y="307455"/>
                </a:lnTo>
                <a:lnTo>
                  <a:pt x="2096989" y="304649"/>
                </a:lnTo>
                <a:lnTo>
                  <a:pt x="2113325" y="302764"/>
                </a:lnTo>
                <a:lnTo>
                  <a:pt x="2119780" y="303007"/>
                </a:lnTo>
                <a:cubicBezTo>
                  <a:pt x="2124111" y="302819"/>
                  <a:pt x="2126840" y="302239"/>
                  <a:pt x="2128562" y="301336"/>
                </a:cubicBezTo>
                <a:cubicBezTo>
                  <a:pt x="2128600" y="301221"/>
                  <a:pt x="2128640" y="301107"/>
                  <a:pt x="2128679" y="300991"/>
                </a:cubicBezTo>
                <a:lnTo>
                  <a:pt x="2179558" y="299095"/>
                </a:lnTo>
                <a:cubicBezTo>
                  <a:pt x="2184857" y="280099"/>
                  <a:pt x="2238998" y="291238"/>
                  <a:pt x="2223277" y="260239"/>
                </a:cubicBezTo>
                <a:cubicBezTo>
                  <a:pt x="2241523" y="259676"/>
                  <a:pt x="2256386" y="270988"/>
                  <a:pt x="2243644" y="251110"/>
                </a:cubicBezTo>
                <a:cubicBezTo>
                  <a:pt x="2249448" y="250324"/>
                  <a:pt x="2252382" y="247882"/>
                  <a:pt x="2253986" y="244616"/>
                </a:cubicBezTo>
                <a:lnTo>
                  <a:pt x="2254285" y="243167"/>
                </a:lnTo>
                <a:lnTo>
                  <a:pt x="2295037" y="242433"/>
                </a:lnTo>
                <a:lnTo>
                  <a:pt x="2299648" y="239896"/>
                </a:lnTo>
                <a:lnTo>
                  <a:pt x="2327237" y="242539"/>
                </a:lnTo>
                <a:lnTo>
                  <a:pt x="2340943" y="242239"/>
                </a:lnTo>
                <a:lnTo>
                  <a:pt x="2345943" y="245589"/>
                </a:lnTo>
                <a:cubicBezTo>
                  <a:pt x="2350718" y="247299"/>
                  <a:pt x="2356754" y="247292"/>
                  <a:pt x="2365602" y="243403"/>
                </a:cubicBezTo>
                <a:lnTo>
                  <a:pt x="2367433" y="241858"/>
                </a:lnTo>
                <a:lnTo>
                  <a:pt x="2385231" y="244873"/>
                </a:lnTo>
                <a:cubicBezTo>
                  <a:pt x="2391237" y="246682"/>
                  <a:pt x="2396907" y="249351"/>
                  <a:pt x="2402059" y="253223"/>
                </a:cubicBezTo>
                <a:cubicBezTo>
                  <a:pt x="2457690" y="251623"/>
                  <a:pt x="2639813" y="242704"/>
                  <a:pt x="2719020" y="235271"/>
                </a:cubicBezTo>
                <a:cubicBezTo>
                  <a:pt x="2762954" y="229515"/>
                  <a:pt x="2821915" y="222156"/>
                  <a:pt x="2877308" y="208630"/>
                </a:cubicBezTo>
                <a:cubicBezTo>
                  <a:pt x="2947949" y="226393"/>
                  <a:pt x="2978035" y="153757"/>
                  <a:pt x="3051375" y="154110"/>
                </a:cubicBezTo>
                <a:cubicBezTo>
                  <a:pt x="3078434" y="115011"/>
                  <a:pt x="3067807" y="148493"/>
                  <a:pt x="3104837" y="135199"/>
                </a:cubicBezTo>
                <a:cubicBezTo>
                  <a:pt x="3103880" y="166713"/>
                  <a:pt x="3146743" y="109780"/>
                  <a:pt x="3159836" y="142694"/>
                </a:cubicBezTo>
                <a:cubicBezTo>
                  <a:pt x="3166160" y="139232"/>
                  <a:pt x="3171875" y="134841"/>
                  <a:pt x="3177510" y="130186"/>
                </a:cubicBezTo>
                <a:lnTo>
                  <a:pt x="3180470" y="127764"/>
                </a:lnTo>
                <a:lnTo>
                  <a:pt x="3194216" y="123837"/>
                </a:lnTo>
                <a:lnTo>
                  <a:pt x="3214710" y="104451"/>
                </a:lnTo>
                <a:cubicBezTo>
                  <a:pt x="3222186" y="101416"/>
                  <a:pt x="3230663" y="99454"/>
                  <a:pt x="3240671" y="99232"/>
                </a:cubicBezTo>
                <a:cubicBezTo>
                  <a:pt x="3277606" y="111009"/>
                  <a:pt x="3320498" y="66221"/>
                  <a:pt x="3366544" y="82506"/>
                </a:cubicBezTo>
                <a:cubicBezTo>
                  <a:pt x="3383134" y="85775"/>
                  <a:pt x="3432393" y="79256"/>
                  <a:pt x="3440424" y="67891"/>
                </a:cubicBezTo>
                <a:cubicBezTo>
                  <a:pt x="3450432" y="64444"/>
                  <a:pt x="3462892" y="66649"/>
                  <a:pt x="3466248" y="55103"/>
                </a:cubicBezTo>
                <a:cubicBezTo>
                  <a:pt x="3472418" y="40954"/>
                  <a:pt x="3510917" y="57092"/>
                  <a:pt x="3503820" y="42110"/>
                </a:cubicBezTo>
                <a:lnTo>
                  <a:pt x="3568389" y="13576"/>
                </a:lnTo>
                <a:cubicBezTo>
                  <a:pt x="3579310" y="19318"/>
                  <a:pt x="3590168" y="14433"/>
                  <a:pt x="3604089" y="698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333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373E1-8150-F6AF-C7ED-80FB1413D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wanted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DEBAF-BF5B-03F8-E79F-62D383481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wanted to do something that I am passionate about</a:t>
            </a:r>
          </a:p>
          <a:p>
            <a:r>
              <a:rPr lang="en-US" dirty="0"/>
              <a:t>Something complex that has many aspects to it, to see if I could still do it</a:t>
            </a:r>
          </a:p>
          <a:p>
            <a:r>
              <a:rPr lang="en-US" dirty="0"/>
              <a:t>To not forget that I have somebody who can help 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655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0D6D2-3D13-2D1D-ACD1-225A82F18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JetRacer?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8BE53-E0DC-DF5E-807D-8646E173E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main reason why I chose to pursue this project was because I did not think I would be able to pull it off, at least not all of it. </a:t>
            </a:r>
          </a:p>
          <a:p>
            <a:r>
              <a:rPr lang="en-US" dirty="0"/>
              <a:t>I wanted to see how the other side lived.</a:t>
            </a:r>
          </a:p>
          <a:p>
            <a:r>
              <a:rPr lang="en-US" dirty="0"/>
              <a:t>The field of robotics is producing fascinating things that may make our lives much better or not. I am here for all of it, and so should you.</a:t>
            </a:r>
          </a:p>
        </p:txBody>
      </p:sp>
    </p:spTree>
    <p:extLst>
      <p:ext uri="{BB962C8B-B14F-4D97-AF65-F5344CB8AC3E}">
        <p14:creationId xmlns:p14="http://schemas.microsoft.com/office/powerpoint/2010/main" val="2676742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3" name="Picture 2072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074" name="Ink 2073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2074" name="Ink 2073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2075" name="Rectangle 2074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6" name="Rectangle 2075">
            <a:extLst>
              <a:ext uri="{FF2B5EF4-FFF2-40B4-BE49-F238E27FC236}">
                <a16:creationId xmlns:a16="http://schemas.microsoft.com/office/drawing/2014/main" id="{0AD20437-C88A-4F45-9C6D-DA32B29A4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2"/>
            <a:ext cx="8011236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Tesla demonstrates Optimus Gen 2 dexterity, recalls 2M vehicles - The Robot  Report">
            <a:extLst>
              <a:ext uri="{FF2B5EF4-FFF2-40B4-BE49-F238E27FC236}">
                <a16:creationId xmlns:a16="http://schemas.microsoft.com/office/drawing/2014/main" id="{0ECBAB19-7FF2-B6B0-835A-6BDB83007C0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" r="3" b="7414"/>
          <a:stretch/>
        </p:blipFill>
        <p:spPr bwMode="auto">
          <a:xfrm>
            <a:off x="6136994" y="12"/>
            <a:ext cx="6055017" cy="3428999"/>
          </a:xfrm>
          <a:custGeom>
            <a:avLst/>
            <a:gdLst/>
            <a:ahLst/>
            <a:cxnLst/>
            <a:rect l="l" t="t" r="r" b="b"/>
            <a:pathLst>
              <a:path w="6055017" h="3428999">
                <a:moveTo>
                  <a:pt x="711944" y="0"/>
                </a:moveTo>
                <a:lnTo>
                  <a:pt x="6055017" y="0"/>
                </a:lnTo>
                <a:lnTo>
                  <a:pt x="6055017" y="3428999"/>
                </a:lnTo>
                <a:lnTo>
                  <a:pt x="32307" y="3428999"/>
                </a:lnTo>
                <a:lnTo>
                  <a:pt x="34693" y="3410051"/>
                </a:lnTo>
                <a:cubicBezTo>
                  <a:pt x="37039" y="3395347"/>
                  <a:pt x="38143" y="3381819"/>
                  <a:pt x="32792" y="3373027"/>
                </a:cubicBezTo>
                <a:cubicBezTo>
                  <a:pt x="29961" y="3298527"/>
                  <a:pt x="20335" y="3290617"/>
                  <a:pt x="14318" y="3222737"/>
                </a:cubicBezTo>
                <a:cubicBezTo>
                  <a:pt x="11384" y="3146284"/>
                  <a:pt x="-6116" y="3184007"/>
                  <a:pt x="2241" y="3118188"/>
                </a:cubicBezTo>
                <a:cubicBezTo>
                  <a:pt x="16306" y="3109217"/>
                  <a:pt x="34183" y="3024732"/>
                  <a:pt x="27952" y="3003808"/>
                </a:cubicBezTo>
                <a:cubicBezTo>
                  <a:pt x="27563" y="2966753"/>
                  <a:pt x="27366" y="2989870"/>
                  <a:pt x="27149" y="2944921"/>
                </a:cubicBezTo>
                <a:lnTo>
                  <a:pt x="41941" y="2877744"/>
                </a:lnTo>
                <a:cubicBezTo>
                  <a:pt x="36258" y="2880724"/>
                  <a:pt x="54303" y="2822146"/>
                  <a:pt x="53926" y="2807161"/>
                </a:cubicBezTo>
                <a:cubicBezTo>
                  <a:pt x="56083" y="2775643"/>
                  <a:pt x="30060" y="2769288"/>
                  <a:pt x="53334" y="2752347"/>
                </a:cubicBezTo>
                <a:lnTo>
                  <a:pt x="60008" y="2748299"/>
                </a:lnTo>
                <a:cubicBezTo>
                  <a:pt x="60210" y="2745962"/>
                  <a:pt x="60411" y="2743625"/>
                  <a:pt x="60613" y="2741288"/>
                </a:cubicBezTo>
                <a:cubicBezTo>
                  <a:pt x="60116" y="2737657"/>
                  <a:pt x="58269" y="2735847"/>
                  <a:pt x="53819" y="2737160"/>
                </a:cubicBezTo>
                <a:cubicBezTo>
                  <a:pt x="70191" y="2705347"/>
                  <a:pt x="64153" y="2699356"/>
                  <a:pt x="66799" y="2659631"/>
                </a:cubicBezTo>
                <a:cubicBezTo>
                  <a:pt x="77943" y="2612127"/>
                  <a:pt x="64846" y="2628594"/>
                  <a:pt x="86795" y="2573336"/>
                </a:cubicBezTo>
                <a:cubicBezTo>
                  <a:pt x="96119" y="2559732"/>
                  <a:pt x="108676" y="2541339"/>
                  <a:pt x="108890" y="2528057"/>
                </a:cubicBezTo>
                <a:lnTo>
                  <a:pt x="137074" y="2489594"/>
                </a:lnTo>
                <a:cubicBezTo>
                  <a:pt x="138076" y="2487774"/>
                  <a:pt x="138422" y="2473350"/>
                  <a:pt x="137897" y="2468303"/>
                </a:cubicBezTo>
                <a:lnTo>
                  <a:pt x="155171" y="2460480"/>
                </a:lnTo>
                <a:lnTo>
                  <a:pt x="147972" y="2423535"/>
                </a:lnTo>
                <a:lnTo>
                  <a:pt x="155293" y="2404394"/>
                </a:lnTo>
                <a:cubicBezTo>
                  <a:pt x="172891" y="2392610"/>
                  <a:pt x="160687" y="2347474"/>
                  <a:pt x="168818" y="2324643"/>
                </a:cubicBezTo>
                <a:cubicBezTo>
                  <a:pt x="169390" y="2297698"/>
                  <a:pt x="193082" y="2284202"/>
                  <a:pt x="198340" y="2255535"/>
                </a:cubicBezTo>
                <a:cubicBezTo>
                  <a:pt x="214268" y="2249648"/>
                  <a:pt x="228319" y="2207828"/>
                  <a:pt x="217338" y="2184679"/>
                </a:cubicBezTo>
                <a:lnTo>
                  <a:pt x="242924" y="2093132"/>
                </a:lnTo>
                <a:cubicBezTo>
                  <a:pt x="264937" y="2084587"/>
                  <a:pt x="280562" y="1985868"/>
                  <a:pt x="290446" y="1950235"/>
                </a:cubicBezTo>
                <a:cubicBezTo>
                  <a:pt x="308239" y="1920183"/>
                  <a:pt x="350073" y="1898905"/>
                  <a:pt x="361001" y="1861568"/>
                </a:cubicBezTo>
                <a:cubicBezTo>
                  <a:pt x="367163" y="1810687"/>
                  <a:pt x="352049" y="1869507"/>
                  <a:pt x="356015" y="1809499"/>
                </a:cubicBezTo>
                <a:cubicBezTo>
                  <a:pt x="355145" y="1754297"/>
                  <a:pt x="367821" y="1767680"/>
                  <a:pt x="375846" y="1693716"/>
                </a:cubicBezTo>
                <a:cubicBezTo>
                  <a:pt x="374712" y="1654244"/>
                  <a:pt x="382062" y="1627007"/>
                  <a:pt x="381776" y="1605195"/>
                </a:cubicBezTo>
                <a:cubicBezTo>
                  <a:pt x="389848" y="1568952"/>
                  <a:pt x="392552" y="1564518"/>
                  <a:pt x="396301" y="1516217"/>
                </a:cubicBezTo>
                <a:cubicBezTo>
                  <a:pt x="401397" y="1488452"/>
                  <a:pt x="428137" y="1457870"/>
                  <a:pt x="409866" y="1429841"/>
                </a:cubicBezTo>
                <a:cubicBezTo>
                  <a:pt x="422203" y="1412325"/>
                  <a:pt x="460064" y="1413592"/>
                  <a:pt x="442210" y="1380081"/>
                </a:cubicBezTo>
                <a:cubicBezTo>
                  <a:pt x="464590" y="1394128"/>
                  <a:pt x="443394" y="1335176"/>
                  <a:pt x="463662" y="1334891"/>
                </a:cubicBezTo>
                <a:cubicBezTo>
                  <a:pt x="480316" y="1336427"/>
                  <a:pt x="515162" y="1194568"/>
                  <a:pt x="519523" y="1185551"/>
                </a:cubicBezTo>
                <a:cubicBezTo>
                  <a:pt x="527731" y="1149210"/>
                  <a:pt x="536547" y="1148087"/>
                  <a:pt x="542909" y="1111168"/>
                </a:cubicBezTo>
                <a:cubicBezTo>
                  <a:pt x="555522" y="1057226"/>
                  <a:pt x="531818" y="1022543"/>
                  <a:pt x="543055" y="993353"/>
                </a:cubicBezTo>
                <a:cubicBezTo>
                  <a:pt x="559986" y="960214"/>
                  <a:pt x="580459" y="867450"/>
                  <a:pt x="592544" y="813953"/>
                </a:cubicBezTo>
                <a:cubicBezTo>
                  <a:pt x="604272" y="746430"/>
                  <a:pt x="608119" y="666470"/>
                  <a:pt x="613420" y="588218"/>
                </a:cubicBezTo>
                <a:cubicBezTo>
                  <a:pt x="604962" y="475380"/>
                  <a:pt x="590630" y="536119"/>
                  <a:pt x="596055" y="376479"/>
                </a:cubicBezTo>
                <a:lnTo>
                  <a:pt x="605018" y="280992"/>
                </a:lnTo>
                <a:cubicBezTo>
                  <a:pt x="604854" y="276227"/>
                  <a:pt x="610771" y="223140"/>
                  <a:pt x="610608" y="218374"/>
                </a:cubicBezTo>
                <a:lnTo>
                  <a:pt x="604880" y="188178"/>
                </a:lnTo>
                <a:lnTo>
                  <a:pt x="630913" y="152404"/>
                </a:lnTo>
                <a:cubicBezTo>
                  <a:pt x="640688" y="136342"/>
                  <a:pt x="647365" y="122048"/>
                  <a:pt x="663530" y="91810"/>
                </a:cubicBezTo>
                <a:lnTo>
                  <a:pt x="705264" y="301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4197FD-433E-7F61-2C32-4F3E686FD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887" y="2820977"/>
            <a:ext cx="5083221" cy="12160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Quick Storytime</a:t>
            </a:r>
          </a:p>
        </p:txBody>
      </p:sp>
      <p:pic>
        <p:nvPicPr>
          <p:cNvPr id="2050" name="Picture 2" descr="Spot stands up from a docking station, while a second Spot autonomously recharges">
            <a:extLst>
              <a:ext uri="{FF2B5EF4-FFF2-40B4-BE49-F238E27FC236}">
                <a16:creationId xmlns:a16="http://schemas.microsoft.com/office/drawing/2014/main" id="{A0C6ADFA-EE32-CCAE-A6F6-AE81BC696C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1" r="2" b="2"/>
          <a:stretch/>
        </p:blipFill>
        <p:spPr bwMode="auto">
          <a:xfrm>
            <a:off x="6095990" y="3428989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6096000" h="3429000">
                <a:moveTo>
                  <a:pt x="7329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436073" y="3429000"/>
                </a:lnTo>
                <a:lnTo>
                  <a:pt x="427332" y="3410468"/>
                </a:lnTo>
                <a:cubicBezTo>
                  <a:pt x="419323" y="3391643"/>
                  <a:pt x="413863" y="3372861"/>
                  <a:pt x="421685" y="3366814"/>
                </a:cubicBezTo>
                <a:cubicBezTo>
                  <a:pt x="417583" y="3332384"/>
                  <a:pt x="433681" y="3294011"/>
                  <a:pt x="423663" y="3247798"/>
                </a:cubicBezTo>
                <a:cubicBezTo>
                  <a:pt x="421194" y="3188032"/>
                  <a:pt x="418245" y="3205513"/>
                  <a:pt x="412524" y="3110724"/>
                </a:cubicBezTo>
                <a:cubicBezTo>
                  <a:pt x="404022" y="3069386"/>
                  <a:pt x="436006" y="3027577"/>
                  <a:pt x="419732" y="3004503"/>
                </a:cubicBezTo>
                <a:cubicBezTo>
                  <a:pt x="407578" y="2949657"/>
                  <a:pt x="388511" y="2896851"/>
                  <a:pt x="363651" y="2842588"/>
                </a:cubicBezTo>
                <a:cubicBezTo>
                  <a:pt x="332103" y="2797699"/>
                  <a:pt x="331554" y="2711800"/>
                  <a:pt x="263212" y="2651456"/>
                </a:cubicBezTo>
                <a:cubicBezTo>
                  <a:pt x="235935" y="2585326"/>
                  <a:pt x="214760" y="2535145"/>
                  <a:pt x="194330" y="2484251"/>
                </a:cubicBezTo>
                <a:cubicBezTo>
                  <a:pt x="184580" y="2468441"/>
                  <a:pt x="154039" y="2380429"/>
                  <a:pt x="140630" y="2346096"/>
                </a:cubicBezTo>
                <a:cubicBezTo>
                  <a:pt x="76681" y="2257531"/>
                  <a:pt x="91260" y="2243719"/>
                  <a:pt x="77185" y="2144811"/>
                </a:cubicBezTo>
                <a:cubicBezTo>
                  <a:pt x="66953" y="2112233"/>
                  <a:pt x="67414" y="2096078"/>
                  <a:pt x="50887" y="2061697"/>
                </a:cubicBezTo>
                <a:lnTo>
                  <a:pt x="27133" y="1969379"/>
                </a:lnTo>
                <a:lnTo>
                  <a:pt x="29988" y="1961973"/>
                </a:lnTo>
                <a:lnTo>
                  <a:pt x="31559" y="1961231"/>
                </a:lnTo>
                <a:lnTo>
                  <a:pt x="14905" y="1880268"/>
                </a:lnTo>
                <a:cubicBezTo>
                  <a:pt x="12271" y="1874644"/>
                  <a:pt x="-805" y="1860096"/>
                  <a:pt x="2188" y="1847922"/>
                </a:cubicBezTo>
                <a:lnTo>
                  <a:pt x="21879" y="1779161"/>
                </a:lnTo>
                <a:lnTo>
                  <a:pt x="27968" y="1733684"/>
                </a:lnTo>
                <a:cubicBezTo>
                  <a:pt x="25035" y="1726530"/>
                  <a:pt x="21617" y="1619937"/>
                  <a:pt x="16511" y="1614373"/>
                </a:cubicBezTo>
                <a:cubicBezTo>
                  <a:pt x="47946" y="1547691"/>
                  <a:pt x="4394" y="1556097"/>
                  <a:pt x="12613" y="1479987"/>
                </a:cubicBezTo>
                <a:cubicBezTo>
                  <a:pt x="15110" y="1387360"/>
                  <a:pt x="4986" y="1320420"/>
                  <a:pt x="4190" y="1214801"/>
                </a:cubicBezTo>
                <a:cubicBezTo>
                  <a:pt x="3611" y="1152457"/>
                  <a:pt x="-6268" y="1080052"/>
                  <a:pt x="6503" y="966549"/>
                </a:cubicBezTo>
                <a:cubicBezTo>
                  <a:pt x="10182" y="901722"/>
                  <a:pt x="25065" y="884915"/>
                  <a:pt x="20609" y="845066"/>
                </a:cubicBezTo>
                <a:cubicBezTo>
                  <a:pt x="20199" y="816540"/>
                  <a:pt x="19791" y="788014"/>
                  <a:pt x="19381" y="759488"/>
                </a:cubicBezTo>
                <a:lnTo>
                  <a:pt x="21672" y="741102"/>
                </a:lnTo>
                <a:lnTo>
                  <a:pt x="30720" y="737125"/>
                </a:lnTo>
                <a:lnTo>
                  <a:pt x="23211" y="691098"/>
                </a:lnTo>
                <a:cubicBezTo>
                  <a:pt x="25461" y="680873"/>
                  <a:pt x="43338" y="650431"/>
                  <a:pt x="42062" y="637700"/>
                </a:cubicBezTo>
                <a:cubicBezTo>
                  <a:pt x="23297" y="593852"/>
                  <a:pt x="30263" y="601340"/>
                  <a:pt x="41571" y="540174"/>
                </a:cubicBezTo>
                <a:cubicBezTo>
                  <a:pt x="35397" y="519975"/>
                  <a:pt x="35174" y="428356"/>
                  <a:pt x="46636" y="415352"/>
                </a:cubicBezTo>
                <a:cubicBezTo>
                  <a:pt x="48960" y="401821"/>
                  <a:pt x="44602" y="386587"/>
                  <a:pt x="56977" y="379461"/>
                </a:cubicBezTo>
                <a:cubicBezTo>
                  <a:pt x="71829" y="368123"/>
                  <a:pt x="47958" y="323384"/>
                  <a:pt x="65759" y="328645"/>
                </a:cubicBezTo>
                <a:cubicBezTo>
                  <a:pt x="49386" y="296830"/>
                  <a:pt x="65237" y="231983"/>
                  <a:pt x="72589" y="203608"/>
                </a:cubicBezTo>
                <a:cubicBezTo>
                  <a:pt x="75524" y="153257"/>
                  <a:pt x="77980" y="142710"/>
                  <a:pt x="78370" y="105992"/>
                </a:cubicBezTo>
                <a:cubicBezTo>
                  <a:pt x="80828" y="104127"/>
                  <a:pt x="70890" y="52128"/>
                  <a:pt x="70125" y="2513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4256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9" name="Rectangle 3088">
            <a:extLst>
              <a:ext uri="{FF2B5EF4-FFF2-40B4-BE49-F238E27FC236}">
                <a16:creationId xmlns:a16="http://schemas.microsoft.com/office/drawing/2014/main" id="{1003A656-D974-4C8E-AC40-DB648F0E2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1" name="Freeform: Shape 3090">
            <a:extLst>
              <a:ext uri="{FF2B5EF4-FFF2-40B4-BE49-F238E27FC236}">
                <a16:creationId xmlns:a16="http://schemas.microsoft.com/office/drawing/2014/main" id="{494E01BF-E313-47E9-B0A8-AFA1FD817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1"/>
            <a:ext cx="8259374" cy="6864138"/>
          </a:xfrm>
          <a:custGeom>
            <a:avLst/>
            <a:gdLst>
              <a:gd name="connsiteX0" fmla="*/ 0 w 8259374"/>
              <a:gd name="connsiteY0" fmla="*/ 0 h 6886834"/>
              <a:gd name="connsiteX1" fmla="*/ 7249887 w 8259374"/>
              <a:gd name="connsiteY1" fmla="*/ 0 h 6886834"/>
              <a:gd name="connsiteX2" fmla="*/ 7249887 w 8259374"/>
              <a:gd name="connsiteY2" fmla="*/ 7717 h 6886834"/>
              <a:gd name="connsiteX3" fmla="*/ 8259374 w 8259374"/>
              <a:gd name="connsiteY3" fmla="*/ 4928 h 6886834"/>
              <a:gd name="connsiteX4" fmla="*/ 8259082 w 8259374"/>
              <a:gd name="connsiteY4" fmla="*/ 7032 h 6886834"/>
              <a:gd name="connsiteX5" fmla="*/ 8252923 w 8259374"/>
              <a:gd name="connsiteY5" fmla="*/ 30960 h 6886834"/>
              <a:gd name="connsiteX6" fmla="*/ 8213566 w 8259374"/>
              <a:gd name="connsiteY6" fmla="*/ 29154 h 6886834"/>
              <a:gd name="connsiteX7" fmla="*/ 8215843 w 8259374"/>
              <a:gd name="connsiteY7" fmla="*/ 67653 h 6886834"/>
              <a:gd name="connsiteX8" fmla="*/ 8217200 w 8259374"/>
              <a:gd name="connsiteY8" fmla="*/ 155058 h 6886834"/>
              <a:gd name="connsiteX9" fmla="*/ 8215915 w 8259374"/>
              <a:gd name="connsiteY9" fmla="*/ 163580 h 6886834"/>
              <a:gd name="connsiteX10" fmla="*/ 8209562 w 8259374"/>
              <a:gd name="connsiteY10" fmla="*/ 163412 h 6886834"/>
              <a:gd name="connsiteX11" fmla="*/ 8212690 w 8259374"/>
              <a:gd name="connsiteY11" fmla="*/ 184979 h 6886834"/>
              <a:gd name="connsiteX12" fmla="*/ 8206570 w 8259374"/>
              <a:gd name="connsiteY12" fmla="*/ 225577 h 6886834"/>
              <a:gd name="connsiteX13" fmla="*/ 8195588 w 8259374"/>
              <a:gd name="connsiteY13" fmla="*/ 246471 h 6886834"/>
              <a:gd name="connsiteX14" fmla="*/ 8177225 w 8259374"/>
              <a:gd name="connsiteY14" fmla="*/ 287658 h 6886834"/>
              <a:gd name="connsiteX15" fmla="*/ 8183500 w 8259374"/>
              <a:gd name="connsiteY15" fmla="*/ 323765 h 6886834"/>
              <a:gd name="connsiteX16" fmla="*/ 8119462 w 8259374"/>
              <a:gd name="connsiteY16" fmla="*/ 497784 h 6886834"/>
              <a:gd name="connsiteX17" fmla="*/ 8094729 w 8259374"/>
              <a:gd name="connsiteY17" fmla="*/ 589887 h 6886834"/>
              <a:gd name="connsiteX18" fmla="*/ 8087563 w 8259374"/>
              <a:gd name="connsiteY18" fmla="*/ 623853 h 6886834"/>
              <a:gd name="connsiteX19" fmla="*/ 8043783 w 8259374"/>
              <a:gd name="connsiteY19" fmla="*/ 727950 h 6886834"/>
              <a:gd name="connsiteX20" fmla="*/ 8043844 w 8259374"/>
              <a:gd name="connsiteY20" fmla="*/ 733618 h 6886834"/>
              <a:gd name="connsiteX21" fmla="*/ 8040591 w 8259374"/>
              <a:gd name="connsiteY21" fmla="*/ 748711 h 6886834"/>
              <a:gd name="connsiteX22" fmla="*/ 7991903 w 8259374"/>
              <a:gd name="connsiteY22" fmla="*/ 840589 h 6886834"/>
              <a:gd name="connsiteX23" fmla="*/ 7985537 w 8259374"/>
              <a:gd name="connsiteY23" fmla="*/ 849454 h 6886834"/>
              <a:gd name="connsiteX24" fmla="*/ 7984168 w 8259374"/>
              <a:gd name="connsiteY24" fmla="*/ 849670 h 6886834"/>
              <a:gd name="connsiteX25" fmla="*/ 7982421 w 8259374"/>
              <a:gd name="connsiteY25" fmla="*/ 885380 h 6886834"/>
              <a:gd name="connsiteX26" fmla="*/ 7979919 w 8259374"/>
              <a:gd name="connsiteY26" fmla="*/ 889343 h 6886834"/>
              <a:gd name="connsiteX27" fmla="*/ 7981684 w 8259374"/>
              <a:gd name="connsiteY27" fmla="*/ 913618 h 6886834"/>
              <a:gd name="connsiteX28" fmla="*/ 7981045 w 8259374"/>
              <a:gd name="connsiteY28" fmla="*/ 925626 h 6886834"/>
              <a:gd name="connsiteX29" fmla="*/ 7984059 w 8259374"/>
              <a:gd name="connsiteY29" fmla="*/ 930115 h 6886834"/>
              <a:gd name="connsiteX30" fmla="*/ 7981497 w 8259374"/>
              <a:gd name="connsiteY30" fmla="*/ 947284 h 6886834"/>
              <a:gd name="connsiteX31" fmla="*/ 7982366 w 8259374"/>
              <a:gd name="connsiteY31" fmla="*/ 964542 h 6886834"/>
              <a:gd name="connsiteX32" fmla="*/ 7967654 w 8259374"/>
              <a:gd name="connsiteY32" fmla="*/ 1039358 h 6886834"/>
              <a:gd name="connsiteX33" fmla="*/ 7965976 w 8259374"/>
              <a:gd name="connsiteY33" fmla="*/ 1206631 h 6886834"/>
              <a:gd name="connsiteX34" fmla="*/ 7905207 w 8259374"/>
              <a:gd name="connsiteY34" fmla="*/ 1492777 h 6886834"/>
              <a:gd name="connsiteX35" fmla="*/ 7860695 w 8259374"/>
              <a:gd name="connsiteY35" fmla="*/ 1592059 h 6886834"/>
              <a:gd name="connsiteX36" fmla="*/ 7866303 w 8259374"/>
              <a:gd name="connsiteY36" fmla="*/ 1640521 h 6886834"/>
              <a:gd name="connsiteX37" fmla="*/ 7854100 w 8259374"/>
              <a:gd name="connsiteY37" fmla="*/ 1655624 h 6886834"/>
              <a:gd name="connsiteX38" fmla="*/ 7851751 w 8259374"/>
              <a:gd name="connsiteY38" fmla="*/ 1658142 h 6886834"/>
              <a:gd name="connsiteX39" fmla="*/ 7847705 w 8259374"/>
              <a:gd name="connsiteY39" fmla="*/ 1670072 h 6886834"/>
              <a:gd name="connsiteX40" fmla="*/ 7839861 w 8259374"/>
              <a:gd name="connsiteY40" fmla="*/ 1671129 h 6886834"/>
              <a:gd name="connsiteX41" fmla="*/ 7840809 w 8259374"/>
              <a:gd name="connsiteY41" fmla="*/ 1732607 h 6886834"/>
              <a:gd name="connsiteX42" fmla="*/ 7868816 w 8259374"/>
              <a:gd name="connsiteY42" fmla="*/ 1805215 h 6886834"/>
              <a:gd name="connsiteX43" fmla="*/ 7869506 w 8259374"/>
              <a:gd name="connsiteY43" fmla="*/ 1845616 h 6886834"/>
              <a:gd name="connsiteX44" fmla="*/ 7864150 w 8259374"/>
              <a:gd name="connsiteY44" fmla="*/ 1850893 h 6886834"/>
              <a:gd name="connsiteX45" fmla="*/ 7886388 w 8259374"/>
              <a:gd name="connsiteY45" fmla="*/ 1909011 h 6886834"/>
              <a:gd name="connsiteX46" fmla="*/ 7875654 w 8259374"/>
              <a:gd name="connsiteY46" fmla="*/ 1989626 h 6886834"/>
              <a:gd name="connsiteX47" fmla="*/ 7860613 w 8259374"/>
              <a:gd name="connsiteY47" fmla="*/ 2049768 h 6886834"/>
              <a:gd name="connsiteX48" fmla="*/ 7855177 w 8259374"/>
              <a:gd name="connsiteY48" fmla="*/ 2083784 h 6886834"/>
              <a:gd name="connsiteX49" fmla="*/ 7847260 w 8259374"/>
              <a:gd name="connsiteY49" fmla="*/ 2172145 h 6886834"/>
              <a:gd name="connsiteX50" fmla="*/ 7853684 w 8259374"/>
              <a:gd name="connsiteY50" fmla="*/ 2278856 h 6886834"/>
              <a:gd name="connsiteX51" fmla="*/ 7844151 w 8259374"/>
              <a:gd name="connsiteY51" fmla="*/ 2398865 h 6886834"/>
              <a:gd name="connsiteX52" fmla="*/ 7836030 w 8259374"/>
              <a:gd name="connsiteY52" fmla="*/ 2447385 h 6886834"/>
              <a:gd name="connsiteX53" fmla="*/ 7844545 w 8259374"/>
              <a:gd name="connsiteY53" fmla="*/ 2559889 h 6886834"/>
              <a:gd name="connsiteX54" fmla="*/ 7862833 w 8259374"/>
              <a:gd name="connsiteY54" fmla="*/ 2767170 h 6886834"/>
              <a:gd name="connsiteX55" fmla="*/ 7863304 w 8259374"/>
              <a:gd name="connsiteY55" fmla="*/ 2860521 h 6886834"/>
              <a:gd name="connsiteX56" fmla="*/ 7876870 w 8259374"/>
              <a:gd name="connsiteY56" fmla="*/ 2956588 h 6886834"/>
              <a:gd name="connsiteX57" fmla="*/ 7872717 w 8259374"/>
              <a:gd name="connsiteY57" fmla="*/ 3028277 h 6886834"/>
              <a:gd name="connsiteX58" fmla="*/ 7874112 w 8259374"/>
              <a:gd name="connsiteY58" fmla="*/ 3044829 h 6886834"/>
              <a:gd name="connsiteX59" fmla="*/ 7878057 w 8259374"/>
              <a:gd name="connsiteY59" fmla="*/ 3047980 h 6886834"/>
              <a:gd name="connsiteX60" fmla="*/ 7892211 w 8259374"/>
              <a:gd name="connsiteY60" fmla="*/ 3118581 h 6886834"/>
              <a:gd name="connsiteX61" fmla="*/ 7870115 w 8259374"/>
              <a:gd name="connsiteY61" fmla="*/ 3128728 h 6886834"/>
              <a:gd name="connsiteX62" fmla="*/ 7853751 w 8259374"/>
              <a:gd name="connsiteY62" fmla="*/ 3194385 h 6886834"/>
              <a:gd name="connsiteX63" fmla="*/ 7860255 w 8259374"/>
              <a:gd name="connsiteY63" fmla="*/ 3229104 h 6886834"/>
              <a:gd name="connsiteX64" fmla="*/ 7860820 w 8259374"/>
              <a:gd name="connsiteY64" fmla="*/ 3236205 h 6886834"/>
              <a:gd name="connsiteX65" fmla="*/ 7860524 w 8259374"/>
              <a:gd name="connsiteY65" fmla="*/ 3236392 h 6886834"/>
              <a:gd name="connsiteX66" fmla="*/ 7860507 w 8259374"/>
              <a:gd name="connsiteY66" fmla="*/ 3243975 h 6886834"/>
              <a:gd name="connsiteX67" fmla="*/ 7861849 w 8259374"/>
              <a:gd name="connsiteY67" fmla="*/ 3249149 h 6886834"/>
              <a:gd name="connsiteX68" fmla="*/ 7825440 w 8259374"/>
              <a:gd name="connsiteY68" fmla="*/ 3308429 h 6886834"/>
              <a:gd name="connsiteX69" fmla="*/ 7797313 w 8259374"/>
              <a:gd name="connsiteY69" fmla="*/ 3396839 h 6886834"/>
              <a:gd name="connsiteX70" fmla="*/ 7773161 w 8259374"/>
              <a:gd name="connsiteY70" fmla="*/ 3485579 h 6886834"/>
              <a:gd name="connsiteX71" fmla="*/ 7766211 w 8259374"/>
              <a:gd name="connsiteY71" fmla="*/ 3518293 h 6886834"/>
              <a:gd name="connsiteX72" fmla="*/ 7745911 w 8259374"/>
              <a:gd name="connsiteY72" fmla="*/ 3574027 h 6886834"/>
              <a:gd name="connsiteX73" fmla="*/ 7731711 w 8259374"/>
              <a:gd name="connsiteY73" fmla="*/ 3597957 h 6886834"/>
              <a:gd name="connsiteX74" fmla="*/ 7731931 w 8259374"/>
              <a:gd name="connsiteY74" fmla="*/ 3599279 h 6886834"/>
              <a:gd name="connsiteX75" fmla="*/ 7727934 w 8259374"/>
              <a:gd name="connsiteY75" fmla="*/ 3600530 h 6886834"/>
              <a:gd name="connsiteX76" fmla="*/ 7723086 w 8259374"/>
              <a:gd name="connsiteY76" fmla="*/ 3618656 h 6886834"/>
              <a:gd name="connsiteX77" fmla="*/ 7723183 w 8259374"/>
              <a:gd name="connsiteY77" fmla="*/ 3624109 h 6886834"/>
              <a:gd name="connsiteX78" fmla="*/ 7721433 w 8259374"/>
              <a:gd name="connsiteY78" fmla="*/ 3631477 h 6886834"/>
              <a:gd name="connsiteX79" fmla="*/ 7721107 w 8259374"/>
              <a:gd name="connsiteY79" fmla="*/ 3631566 h 6886834"/>
              <a:gd name="connsiteX80" fmla="*/ 7720023 w 8259374"/>
              <a:gd name="connsiteY80" fmla="*/ 3638646 h 6886834"/>
              <a:gd name="connsiteX81" fmla="*/ 7718284 w 8259374"/>
              <a:gd name="connsiteY81" fmla="*/ 3674452 h 6886834"/>
              <a:gd name="connsiteX82" fmla="*/ 7690982 w 8259374"/>
              <a:gd name="connsiteY82" fmla="*/ 3736938 h 6886834"/>
              <a:gd name="connsiteX83" fmla="*/ 7676256 w 8259374"/>
              <a:gd name="connsiteY83" fmla="*/ 3798824 h 6886834"/>
              <a:gd name="connsiteX84" fmla="*/ 7660693 w 8259374"/>
              <a:gd name="connsiteY84" fmla="*/ 3831494 h 6886834"/>
              <a:gd name="connsiteX85" fmla="*/ 7663160 w 8259374"/>
              <a:gd name="connsiteY85" fmla="*/ 3846592 h 6886834"/>
              <a:gd name="connsiteX86" fmla="*/ 7670656 w 8259374"/>
              <a:gd name="connsiteY86" fmla="*/ 3861012 h 6886834"/>
              <a:gd name="connsiteX87" fmla="*/ 7658717 w 8259374"/>
              <a:gd name="connsiteY87" fmla="*/ 3984488 h 6886834"/>
              <a:gd name="connsiteX88" fmla="*/ 7647310 w 8259374"/>
              <a:gd name="connsiteY88" fmla="*/ 4128022 h 6886834"/>
              <a:gd name="connsiteX89" fmla="*/ 7625542 w 8259374"/>
              <a:gd name="connsiteY89" fmla="*/ 4200927 h 6886834"/>
              <a:gd name="connsiteX90" fmla="*/ 7564296 w 8259374"/>
              <a:gd name="connsiteY90" fmla="*/ 4406358 h 6886834"/>
              <a:gd name="connsiteX91" fmla="*/ 7545443 w 8259374"/>
              <a:gd name="connsiteY91" fmla="*/ 4450977 h 6886834"/>
              <a:gd name="connsiteX92" fmla="*/ 7551356 w 8259374"/>
              <a:gd name="connsiteY92" fmla="*/ 4497587 h 6886834"/>
              <a:gd name="connsiteX93" fmla="*/ 7539248 w 8259374"/>
              <a:gd name="connsiteY93" fmla="*/ 4512174 h 6886834"/>
              <a:gd name="connsiteX94" fmla="*/ 7536915 w 8259374"/>
              <a:gd name="connsiteY94" fmla="*/ 4514607 h 6886834"/>
              <a:gd name="connsiteX95" fmla="*/ 7532945 w 8259374"/>
              <a:gd name="connsiteY95" fmla="*/ 4526105 h 6886834"/>
              <a:gd name="connsiteX96" fmla="*/ 7525110 w 8259374"/>
              <a:gd name="connsiteY96" fmla="*/ 4527155 h 6886834"/>
              <a:gd name="connsiteX97" fmla="*/ 7514322 w 8259374"/>
              <a:gd name="connsiteY97" fmla="*/ 4542888 h 6886834"/>
              <a:gd name="connsiteX98" fmla="*/ 7508890 w 8259374"/>
              <a:gd name="connsiteY98" fmla="*/ 4564659 h 6886834"/>
              <a:gd name="connsiteX99" fmla="*/ 7484766 w 8259374"/>
              <a:gd name="connsiteY99" fmla="*/ 4662900 h 6886834"/>
              <a:gd name="connsiteX100" fmla="*/ 7480757 w 8259374"/>
              <a:gd name="connsiteY100" fmla="*/ 4780069 h 6886834"/>
              <a:gd name="connsiteX101" fmla="*/ 7463238 w 8259374"/>
              <a:gd name="connsiteY101" fmla="*/ 4893471 h 6886834"/>
              <a:gd name="connsiteX102" fmla="*/ 7453970 w 8259374"/>
              <a:gd name="connsiteY102" fmla="*/ 5050627 h 6886834"/>
              <a:gd name="connsiteX103" fmla="*/ 7442086 w 8259374"/>
              <a:gd name="connsiteY103" fmla="*/ 5203264 h 6886834"/>
              <a:gd name="connsiteX104" fmla="*/ 7445255 w 8259374"/>
              <a:gd name="connsiteY104" fmla="*/ 5233387 h 6886834"/>
              <a:gd name="connsiteX105" fmla="*/ 7439091 w 8259374"/>
              <a:gd name="connsiteY105" fmla="*/ 5259154 h 6886834"/>
              <a:gd name="connsiteX106" fmla="*/ 7429912 w 8259374"/>
              <a:gd name="connsiteY106" fmla="*/ 5265022 h 6886834"/>
              <a:gd name="connsiteX107" fmla="*/ 7430227 w 8259374"/>
              <a:gd name="connsiteY107" fmla="*/ 5281569 h 6886834"/>
              <a:gd name="connsiteX108" fmla="*/ 7428455 w 8259374"/>
              <a:gd name="connsiteY108" fmla="*/ 5285943 h 6886834"/>
              <a:gd name="connsiteX109" fmla="*/ 7448546 w 8259374"/>
              <a:gd name="connsiteY109" fmla="*/ 5365322 h 6886834"/>
              <a:gd name="connsiteX110" fmla="*/ 7445531 w 8259374"/>
              <a:gd name="connsiteY110" fmla="*/ 5431552 h 6886834"/>
              <a:gd name="connsiteX111" fmla="*/ 7493272 w 8259374"/>
              <a:gd name="connsiteY111" fmla="*/ 5683109 h 6886834"/>
              <a:gd name="connsiteX112" fmla="*/ 7523482 w 8259374"/>
              <a:gd name="connsiteY112" fmla="*/ 5758758 h 6886834"/>
              <a:gd name="connsiteX113" fmla="*/ 7571560 w 8259374"/>
              <a:gd name="connsiteY113" fmla="*/ 6023059 h 6886834"/>
              <a:gd name="connsiteX114" fmla="*/ 7610840 w 8259374"/>
              <a:gd name="connsiteY114" fmla="*/ 6183806 h 6886834"/>
              <a:gd name="connsiteX115" fmla="*/ 7618403 w 8259374"/>
              <a:gd name="connsiteY115" fmla="*/ 6274847 h 6886834"/>
              <a:gd name="connsiteX116" fmla="*/ 7612141 w 8259374"/>
              <a:gd name="connsiteY116" fmla="*/ 6397934 h 6886834"/>
              <a:gd name="connsiteX117" fmla="*/ 7642700 w 8259374"/>
              <a:gd name="connsiteY117" fmla="*/ 6446110 h 6886834"/>
              <a:gd name="connsiteX118" fmla="*/ 7604154 w 8259374"/>
              <a:gd name="connsiteY118" fmla="*/ 6492650 h 6886834"/>
              <a:gd name="connsiteX119" fmla="*/ 7606744 w 8259374"/>
              <a:gd name="connsiteY119" fmla="*/ 6499348 h 6886834"/>
              <a:gd name="connsiteX120" fmla="*/ 7611195 w 8259374"/>
              <a:gd name="connsiteY120" fmla="*/ 6571637 h 6886834"/>
              <a:gd name="connsiteX121" fmla="*/ 7605227 w 8259374"/>
              <a:gd name="connsiteY121" fmla="*/ 6658275 h 6886834"/>
              <a:gd name="connsiteX122" fmla="*/ 7657027 w 8259374"/>
              <a:gd name="connsiteY122" fmla="*/ 6827947 h 6886834"/>
              <a:gd name="connsiteX123" fmla="*/ 7640052 w 8259374"/>
              <a:gd name="connsiteY123" fmla="*/ 6878653 h 6886834"/>
              <a:gd name="connsiteX124" fmla="*/ 3932627 w 8259374"/>
              <a:gd name="connsiteY124" fmla="*/ 6886834 h 6886834"/>
              <a:gd name="connsiteX125" fmla="*/ 3932627 w 8259374"/>
              <a:gd name="connsiteY125" fmla="*/ 6853072 h 6886834"/>
              <a:gd name="connsiteX126" fmla="*/ 0 w 8259374"/>
              <a:gd name="connsiteY126" fmla="*/ 6853072 h 6886834"/>
              <a:gd name="connsiteX0" fmla="*/ 0 w 8259374"/>
              <a:gd name="connsiteY0" fmla="*/ 0 h 6886834"/>
              <a:gd name="connsiteX1" fmla="*/ 7249887 w 8259374"/>
              <a:gd name="connsiteY1" fmla="*/ 0 h 6886834"/>
              <a:gd name="connsiteX2" fmla="*/ 8259374 w 8259374"/>
              <a:gd name="connsiteY2" fmla="*/ 4928 h 6886834"/>
              <a:gd name="connsiteX3" fmla="*/ 8259082 w 8259374"/>
              <a:gd name="connsiteY3" fmla="*/ 7032 h 6886834"/>
              <a:gd name="connsiteX4" fmla="*/ 8252923 w 8259374"/>
              <a:gd name="connsiteY4" fmla="*/ 30960 h 6886834"/>
              <a:gd name="connsiteX5" fmla="*/ 8213566 w 8259374"/>
              <a:gd name="connsiteY5" fmla="*/ 29154 h 6886834"/>
              <a:gd name="connsiteX6" fmla="*/ 8215843 w 8259374"/>
              <a:gd name="connsiteY6" fmla="*/ 67653 h 6886834"/>
              <a:gd name="connsiteX7" fmla="*/ 8217200 w 8259374"/>
              <a:gd name="connsiteY7" fmla="*/ 155058 h 6886834"/>
              <a:gd name="connsiteX8" fmla="*/ 8215915 w 8259374"/>
              <a:gd name="connsiteY8" fmla="*/ 163580 h 6886834"/>
              <a:gd name="connsiteX9" fmla="*/ 8209562 w 8259374"/>
              <a:gd name="connsiteY9" fmla="*/ 163412 h 6886834"/>
              <a:gd name="connsiteX10" fmla="*/ 8212690 w 8259374"/>
              <a:gd name="connsiteY10" fmla="*/ 184979 h 6886834"/>
              <a:gd name="connsiteX11" fmla="*/ 8206570 w 8259374"/>
              <a:gd name="connsiteY11" fmla="*/ 225577 h 6886834"/>
              <a:gd name="connsiteX12" fmla="*/ 8195588 w 8259374"/>
              <a:gd name="connsiteY12" fmla="*/ 246471 h 6886834"/>
              <a:gd name="connsiteX13" fmla="*/ 8177225 w 8259374"/>
              <a:gd name="connsiteY13" fmla="*/ 287658 h 6886834"/>
              <a:gd name="connsiteX14" fmla="*/ 8183500 w 8259374"/>
              <a:gd name="connsiteY14" fmla="*/ 323765 h 6886834"/>
              <a:gd name="connsiteX15" fmla="*/ 8119462 w 8259374"/>
              <a:gd name="connsiteY15" fmla="*/ 497784 h 6886834"/>
              <a:gd name="connsiteX16" fmla="*/ 8094729 w 8259374"/>
              <a:gd name="connsiteY16" fmla="*/ 589887 h 6886834"/>
              <a:gd name="connsiteX17" fmla="*/ 8087563 w 8259374"/>
              <a:gd name="connsiteY17" fmla="*/ 623853 h 6886834"/>
              <a:gd name="connsiteX18" fmla="*/ 8043783 w 8259374"/>
              <a:gd name="connsiteY18" fmla="*/ 727950 h 6886834"/>
              <a:gd name="connsiteX19" fmla="*/ 8043844 w 8259374"/>
              <a:gd name="connsiteY19" fmla="*/ 733618 h 6886834"/>
              <a:gd name="connsiteX20" fmla="*/ 8040591 w 8259374"/>
              <a:gd name="connsiteY20" fmla="*/ 748711 h 6886834"/>
              <a:gd name="connsiteX21" fmla="*/ 7991903 w 8259374"/>
              <a:gd name="connsiteY21" fmla="*/ 840589 h 6886834"/>
              <a:gd name="connsiteX22" fmla="*/ 7985537 w 8259374"/>
              <a:gd name="connsiteY22" fmla="*/ 849454 h 6886834"/>
              <a:gd name="connsiteX23" fmla="*/ 7984168 w 8259374"/>
              <a:gd name="connsiteY23" fmla="*/ 849670 h 6886834"/>
              <a:gd name="connsiteX24" fmla="*/ 7982421 w 8259374"/>
              <a:gd name="connsiteY24" fmla="*/ 885380 h 6886834"/>
              <a:gd name="connsiteX25" fmla="*/ 7979919 w 8259374"/>
              <a:gd name="connsiteY25" fmla="*/ 889343 h 6886834"/>
              <a:gd name="connsiteX26" fmla="*/ 7981684 w 8259374"/>
              <a:gd name="connsiteY26" fmla="*/ 913618 h 6886834"/>
              <a:gd name="connsiteX27" fmla="*/ 7981045 w 8259374"/>
              <a:gd name="connsiteY27" fmla="*/ 925626 h 6886834"/>
              <a:gd name="connsiteX28" fmla="*/ 7984059 w 8259374"/>
              <a:gd name="connsiteY28" fmla="*/ 930115 h 6886834"/>
              <a:gd name="connsiteX29" fmla="*/ 7981497 w 8259374"/>
              <a:gd name="connsiteY29" fmla="*/ 947284 h 6886834"/>
              <a:gd name="connsiteX30" fmla="*/ 7982366 w 8259374"/>
              <a:gd name="connsiteY30" fmla="*/ 964542 h 6886834"/>
              <a:gd name="connsiteX31" fmla="*/ 7967654 w 8259374"/>
              <a:gd name="connsiteY31" fmla="*/ 1039358 h 6886834"/>
              <a:gd name="connsiteX32" fmla="*/ 7965976 w 8259374"/>
              <a:gd name="connsiteY32" fmla="*/ 1206631 h 6886834"/>
              <a:gd name="connsiteX33" fmla="*/ 7905207 w 8259374"/>
              <a:gd name="connsiteY33" fmla="*/ 1492777 h 6886834"/>
              <a:gd name="connsiteX34" fmla="*/ 7860695 w 8259374"/>
              <a:gd name="connsiteY34" fmla="*/ 1592059 h 6886834"/>
              <a:gd name="connsiteX35" fmla="*/ 7866303 w 8259374"/>
              <a:gd name="connsiteY35" fmla="*/ 1640521 h 6886834"/>
              <a:gd name="connsiteX36" fmla="*/ 7854100 w 8259374"/>
              <a:gd name="connsiteY36" fmla="*/ 1655624 h 6886834"/>
              <a:gd name="connsiteX37" fmla="*/ 7851751 w 8259374"/>
              <a:gd name="connsiteY37" fmla="*/ 1658142 h 6886834"/>
              <a:gd name="connsiteX38" fmla="*/ 7847705 w 8259374"/>
              <a:gd name="connsiteY38" fmla="*/ 1670072 h 6886834"/>
              <a:gd name="connsiteX39" fmla="*/ 7839861 w 8259374"/>
              <a:gd name="connsiteY39" fmla="*/ 1671129 h 6886834"/>
              <a:gd name="connsiteX40" fmla="*/ 7840809 w 8259374"/>
              <a:gd name="connsiteY40" fmla="*/ 1732607 h 6886834"/>
              <a:gd name="connsiteX41" fmla="*/ 7868816 w 8259374"/>
              <a:gd name="connsiteY41" fmla="*/ 1805215 h 6886834"/>
              <a:gd name="connsiteX42" fmla="*/ 7869506 w 8259374"/>
              <a:gd name="connsiteY42" fmla="*/ 1845616 h 6886834"/>
              <a:gd name="connsiteX43" fmla="*/ 7864150 w 8259374"/>
              <a:gd name="connsiteY43" fmla="*/ 1850893 h 6886834"/>
              <a:gd name="connsiteX44" fmla="*/ 7886388 w 8259374"/>
              <a:gd name="connsiteY44" fmla="*/ 1909011 h 6886834"/>
              <a:gd name="connsiteX45" fmla="*/ 7875654 w 8259374"/>
              <a:gd name="connsiteY45" fmla="*/ 1989626 h 6886834"/>
              <a:gd name="connsiteX46" fmla="*/ 7860613 w 8259374"/>
              <a:gd name="connsiteY46" fmla="*/ 2049768 h 6886834"/>
              <a:gd name="connsiteX47" fmla="*/ 7855177 w 8259374"/>
              <a:gd name="connsiteY47" fmla="*/ 2083784 h 6886834"/>
              <a:gd name="connsiteX48" fmla="*/ 7847260 w 8259374"/>
              <a:gd name="connsiteY48" fmla="*/ 2172145 h 6886834"/>
              <a:gd name="connsiteX49" fmla="*/ 7853684 w 8259374"/>
              <a:gd name="connsiteY49" fmla="*/ 2278856 h 6886834"/>
              <a:gd name="connsiteX50" fmla="*/ 7844151 w 8259374"/>
              <a:gd name="connsiteY50" fmla="*/ 2398865 h 6886834"/>
              <a:gd name="connsiteX51" fmla="*/ 7836030 w 8259374"/>
              <a:gd name="connsiteY51" fmla="*/ 2447385 h 6886834"/>
              <a:gd name="connsiteX52" fmla="*/ 7844545 w 8259374"/>
              <a:gd name="connsiteY52" fmla="*/ 2559889 h 6886834"/>
              <a:gd name="connsiteX53" fmla="*/ 7862833 w 8259374"/>
              <a:gd name="connsiteY53" fmla="*/ 2767170 h 6886834"/>
              <a:gd name="connsiteX54" fmla="*/ 7863304 w 8259374"/>
              <a:gd name="connsiteY54" fmla="*/ 2860521 h 6886834"/>
              <a:gd name="connsiteX55" fmla="*/ 7876870 w 8259374"/>
              <a:gd name="connsiteY55" fmla="*/ 2956588 h 6886834"/>
              <a:gd name="connsiteX56" fmla="*/ 7872717 w 8259374"/>
              <a:gd name="connsiteY56" fmla="*/ 3028277 h 6886834"/>
              <a:gd name="connsiteX57" fmla="*/ 7874112 w 8259374"/>
              <a:gd name="connsiteY57" fmla="*/ 3044829 h 6886834"/>
              <a:gd name="connsiteX58" fmla="*/ 7878057 w 8259374"/>
              <a:gd name="connsiteY58" fmla="*/ 3047980 h 6886834"/>
              <a:gd name="connsiteX59" fmla="*/ 7892211 w 8259374"/>
              <a:gd name="connsiteY59" fmla="*/ 3118581 h 6886834"/>
              <a:gd name="connsiteX60" fmla="*/ 7870115 w 8259374"/>
              <a:gd name="connsiteY60" fmla="*/ 3128728 h 6886834"/>
              <a:gd name="connsiteX61" fmla="*/ 7853751 w 8259374"/>
              <a:gd name="connsiteY61" fmla="*/ 3194385 h 6886834"/>
              <a:gd name="connsiteX62" fmla="*/ 7860255 w 8259374"/>
              <a:gd name="connsiteY62" fmla="*/ 3229104 h 6886834"/>
              <a:gd name="connsiteX63" fmla="*/ 7860820 w 8259374"/>
              <a:gd name="connsiteY63" fmla="*/ 3236205 h 6886834"/>
              <a:gd name="connsiteX64" fmla="*/ 7860524 w 8259374"/>
              <a:gd name="connsiteY64" fmla="*/ 3236392 h 6886834"/>
              <a:gd name="connsiteX65" fmla="*/ 7860507 w 8259374"/>
              <a:gd name="connsiteY65" fmla="*/ 3243975 h 6886834"/>
              <a:gd name="connsiteX66" fmla="*/ 7861849 w 8259374"/>
              <a:gd name="connsiteY66" fmla="*/ 3249149 h 6886834"/>
              <a:gd name="connsiteX67" fmla="*/ 7825440 w 8259374"/>
              <a:gd name="connsiteY67" fmla="*/ 3308429 h 6886834"/>
              <a:gd name="connsiteX68" fmla="*/ 7797313 w 8259374"/>
              <a:gd name="connsiteY68" fmla="*/ 3396839 h 6886834"/>
              <a:gd name="connsiteX69" fmla="*/ 7773161 w 8259374"/>
              <a:gd name="connsiteY69" fmla="*/ 3485579 h 6886834"/>
              <a:gd name="connsiteX70" fmla="*/ 7766211 w 8259374"/>
              <a:gd name="connsiteY70" fmla="*/ 3518293 h 6886834"/>
              <a:gd name="connsiteX71" fmla="*/ 7745911 w 8259374"/>
              <a:gd name="connsiteY71" fmla="*/ 3574027 h 6886834"/>
              <a:gd name="connsiteX72" fmla="*/ 7731711 w 8259374"/>
              <a:gd name="connsiteY72" fmla="*/ 3597957 h 6886834"/>
              <a:gd name="connsiteX73" fmla="*/ 7731931 w 8259374"/>
              <a:gd name="connsiteY73" fmla="*/ 3599279 h 6886834"/>
              <a:gd name="connsiteX74" fmla="*/ 7727934 w 8259374"/>
              <a:gd name="connsiteY74" fmla="*/ 3600530 h 6886834"/>
              <a:gd name="connsiteX75" fmla="*/ 7723086 w 8259374"/>
              <a:gd name="connsiteY75" fmla="*/ 3618656 h 6886834"/>
              <a:gd name="connsiteX76" fmla="*/ 7723183 w 8259374"/>
              <a:gd name="connsiteY76" fmla="*/ 3624109 h 6886834"/>
              <a:gd name="connsiteX77" fmla="*/ 7721433 w 8259374"/>
              <a:gd name="connsiteY77" fmla="*/ 3631477 h 6886834"/>
              <a:gd name="connsiteX78" fmla="*/ 7721107 w 8259374"/>
              <a:gd name="connsiteY78" fmla="*/ 3631566 h 6886834"/>
              <a:gd name="connsiteX79" fmla="*/ 7720023 w 8259374"/>
              <a:gd name="connsiteY79" fmla="*/ 3638646 h 6886834"/>
              <a:gd name="connsiteX80" fmla="*/ 7718284 w 8259374"/>
              <a:gd name="connsiteY80" fmla="*/ 3674452 h 6886834"/>
              <a:gd name="connsiteX81" fmla="*/ 7690982 w 8259374"/>
              <a:gd name="connsiteY81" fmla="*/ 3736938 h 6886834"/>
              <a:gd name="connsiteX82" fmla="*/ 7676256 w 8259374"/>
              <a:gd name="connsiteY82" fmla="*/ 3798824 h 6886834"/>
              <a:gd name="connsiteX83" fmla="*/ 7660693 w 8259374"/>
              <a:gd name="connsiteY83" fmla="*/ 3831494 h 6886834"/>
              <a:gd name="connsiteX84" fmla="*/ 7663160 w 8259374"/>
              <a:gd name="connsiteY84" fmla="*/ 3846592 h 6886834"/>
              <a:gd name="connsiteX85" fmla="*/ 7670656 w 8259374"/>
              <a:gd name="connsiteY85" fmla="*/ 3861012 h 6886834"/>
              <a:gd name="connsiteX86" fmla="*/ 7658717 w 8259374"/>
              <a:gd name="connsiteY86" fmla="*/ 3984488 h 6886834"/>
              <a:gd name="connsiteX87" fmla="*/ 7647310 w 8259374"/>
              <a:gd name="connsiteY87" fmla="*/ 4128022 h 6886834"/>
              <a:gd name="connsiteX88" fmla="*/ 7625542 w 8259374"/>
              <a:gd name="connsiteY88" fmla="*/ 4200927 h 6886834"/>
              <a:gd name="connsiteX89" fmla="*/ 7564296 w 8259374"/>
              <a:gd name="connsiteY89" fmla="*/ 4406358 h 6886834"/>
              <a:gd name="connsiteX90" fmla="*/ 7545443 w 8259374"/>
              <a:gd name="connsiteY90" fmla="*/ 4450977 h 6886834"/>
              <a:gd name="connsiteX91" fmla="*/ 7551356 w 8259374"/>
              <a:gd name="connsiteY91" fmla="*/ 4497587 h 6886834"/>
              <a:gd name="connsiteX92" fmla="*/ 7539248 w 8259374"/>
              <a:gd name="connsiteY92" fmla="*/ 4512174 h 6886834"/>
              <a:gd name="connsiteX93" fmla="*/ 7536915 w 8259374"/>
              <a:gd name="connsiteY93" fmla="*/ 4514607 h 6886834"/>
              <a:gd name="connsiteX94" fmla="*/ 7532945 w 8259374"/>
              <a:gd name="connsiteY94" fmla="*/ 4526105 h 6886834"/>
              <a:gd name="connsiteX95" fmla="*/ 7525110 w 8259374"/>
              <a:gd name="connsiteY95" fmla="*/ 4527155 h 6886834"/>
              <a:gd name="connsiteX96" fmla="*/ 7514322 w 8259374"/>
              <a:gd name="connsiteY96" fmla="*/ 4542888 h 6886834"/>
              <a:gd name="connsiteX97" fmla="*/ 7508890 w 8259374"/>
              <a:gd name="connsiteY97" fmla="*/ 4564659 h 6886834"/>
              <a:gd name="connsiteX98" fmla="*/ 7484766 w 8259374"/>
              <a:gd name="connsiteY98" fmla="*/ 4662900 h 6886834"/>
              <a:gd name="connsiteX99" fmla="*/ 7480757 w 8259374"/>
              <a:gd name="connsiteY99" fmla="*/ 4780069 h 6886834"/>
              <a:gd name="connsiteX100" fmla="*/ 7463238 w 8259374"/>
              <a:gd name="connsiteY100" fmla="*/ 4893471 h 6886834"/>
              <a:gd name="connsiteX101" fmla="*/ 7453970 w 8259374"/>
              <a:gd name="connsiteY101" fmla="*/ 5050627 h 6886834"/>
              <a:gd name="connsiteX102" fmla="*/ 7442086 w 8259374"/>
              <a:gd name="connsiteY102" fmla="*/ 5203264 h 6886834"/>
              <a:gd name="connsiteX103" fmla="*/ 7445255 w 8259374"/>
              <a:gd name="connsiteY103" fmla="*/ 5233387 h 6886834"/>
              <a:gd name="connsiteX104" fmla="*/ 7439091 w 8259374"/>
              <a:gd name="connsiteY104" fmla="*/ 5259154 h 6886834"/>
              <a:gd name="connsiteX105" fmla="*/ 7429912 w 8259374"/>
              <a:gd name="connsiteY105" fmla="*/ 5265022 h 6886834"/>
              <a:gd name="connsiteX106" fmla="*/ 7430227 w 8259374"/>
              <a:gd name="connsiteY106" fmla="*/ 5281569 h 6886834"/>
              <a:gd name="connsiteX107" fmla="*/ 7428455 w 8259374"/>
              <a:gd name="connsiteY107" fmla="*/ 5285943 h 6886834"/>
              <a:gd name="connsiteX108" fmla="*/ 7448546 w 8259374"/>
              <a:gd name="connsiteY108" fmla="*/ 5365322 h 6886834"/>
              <a:gd name="connsiteX109" fmla="*/ 7445531 w 8259374"/>
              <a:gd name="connsiteY109" fmla="*/ 5431552 h 6886834"/>
              <a:gd name="connsiteX110" fmla="*/ 7493272 w 8259374"/>
              <a:gd name="connsiteY110" fmla="*/ 5683109 h 6886834"/>
              <a:gd name="connsiteX111" fmla="*/ 7523482 w 8259374"/>
              <a:gd name="connsiteY111" fmla="*/ 5758758 h 6886834"/>
              <a:gd name="connsiteX112" fmla="*/ 7571560 w 8259374"/>
              <a:gd name="connsiteY112" fmla="*/ 6023059 h 6886834"/>
              <a:gd name="connsiteX113" fmla="*/ 7610840 w 8259374"/>
              <a:gd name="connsiteY113" fmla="*/ 6183806 h 6886834"/>
              <a:gd name="connsiteX114" fmla="*/ 7618403 w 8259374"/>
              <a:gd name="connsiteY114" fmla="*/ 6274847 h 6886834"/>
              <a:gd name="connsiteX115" fmla="*/ 7612141 w 8259374"/>
              <a:gd name="connsiteY115" fmla="*/ 6397934 h 6886834"/>
              <a:gd name="connsiteX116" fmla="*/ 7642700 w 8259374"/>
              <a:gd name="connsiteY116" fmla="*/ 6446110 h 6886834"/>
              <a:gd name="connsiteX117" fmla="*/ 7604154 w 8259374"/>
              <a:gd name="connsiteY117" fmla="*/ 6492650 h 6886834"/>
              <a:gd name="connsiteX118" fmla="*/ 7606744 w 8259374"/>
              <a:gd name="connsiteY118" fmla="*/ 6499348 h 6886834"/>
              <a:gd name="connsiteX119" fmla="*/ 7611195 w 8259374"/>
              <a:gd name="connsiteY119" fmla="*/ 6571637 h 6886834"/>
              <a:gd name="connsiteX120" fmla="*/ 7605227 w 8259374"/>
              <a:gd name="connsiteY120" fmla="*/ 6658275 h 6886834"/>
              <a:gd name="connsiteX121" fmla="*/ 7657027 w 8259374"/>
              <a:gd name="connsiteY121" fmla="*/ 6827947 h 6886834"/>
              <a:gd name="connsiteX122" fmla="*/ 7640052 w 8259374"/>
              <a:gd name="connsiteY122" fmla="*/ 6878653 h 6886834"/>
              <a:gd name="connsiteX123" fmla="*/ 3932627 w 8259374"/>
              <a:gd name="connsiteY123" fmla="*/ 6886834 h 6886834"/>
              <a:gd name="connsiteX124" fmla="*/ 3932627 w 8259374"/>
              <a:gd name="connsiteY124" fmla="*/ 6853072 h 6886834"/>
              <a:gd name="connsiteX125" fmla="*/ 0 w 8259374"/>
              <a:gd name="connsiteY125" fmla="*/ 6853072 h 6886834"/>
              <a:gd name="connsiteX126" fmla="*/ 0 w 8259374"/>
              <a:gd name="connsiteY126" fmla="*/ 0 h 6886834"/>
              <a:gd name="connsiteX0" fmla="*/ 0 w 8259374"/>
              <a:gd name="connsiteY0" fmla="*/ 0 h 6886834"/>
              <a:gd name="connsiteX1" fmla="*/ 8259374 w 8259374"/>
              <a:gd name="connsiteY1" fmla="*/ 4928 h 6886834"/>
              <a:gd name="connsiteX2" fmla="*/ 8259082 w 8259374"/>
              <a:gd name="connsiteY2" fmla="*/ 7032 h 6886834"/>
              <a:gd name="connsiteX3" fmla="*/ 8252923 w 8259374"/>
              <a:gd name="connsiteY3" fmla="*/ 30960 h 6886834"/>
              <a:gd name="connsiteX4" fmla="*/ 8213566 w 8259374"/>
              <a:gd name="connsiteY4" fmla="*/ 29154 h 6886834"/>
              <a:gd name="connsiteX5" fmla="*/ 8215843 w 8259374"/>
              <a:gd name="connsiteY5" fmla="*/ 67653 h 6886834"/>
              <a:gd name="connsiteX6" fmla="*/ 8217200 w 8259374"/>
              <a:gd name="connsiteY6" fmla="*/ 155058 h 6886834"/>
              <a:gd name="connsiteX7" fmla="*/ 8215915 w 8259374"/>
              <a:gd name="connsiteY7" fmla="*/ 163580 h 6886834"/>
              <a:gd name="connsiteX8" fmla="*/ 8209562 w 8259374"/>
              <a:gd name="connsiteY8" fmla="*/ 163412 h 6886834"/>
              <a:gd name="connsiteX9" fmla="*/ 8212690 w 8259374"/>
              <a:gd name="connsiteY9" fmla="*/ 184979 h 6886834"/>
              <a:gd name="connsiteX10" fmla="*/ 8206570 w 8259374"/>
              <a:gd name="connsiteY10" fmla="*/ 225577 h 6886834"/>
              <a:gd name="connsiteX11" fmla="*/ 8195588 w 8259374"/>
              <a:gd name="connsiteY11" fmla="*/ 246471 h 6886834"/>
              <a:gd name="connsiteX12" fmla="*/ 8177225 w 8259374"/>
              <a:gd name="connsiteY12" fmla="*/ 287658 h 6886834"/>
              <a:gd name="connsiteX13" fmla="*/ 8183500 w 8259374"/>
              <a:gd name="connsiteY13" fmla="*/ 323765 h 6886834"/>
              <a:gd name="connsiteX14" fmla="*/ 8119462 w 8259374"/>
              <a:gd name="connsiteY14" fmla="*/ 497784 h 6886834"/>
              <a:gd name="connsiteX15" fmla="*/ 8094729 w 8259374"/>
              <a:gd name="connsiteY15" fmla="*/ 589887 h 6886834"/>
              <a:gd name="connsiteX16" fmla="*/ 8087563 w 8259374"/>
              <a:gd name="connsiteY16" fmla="*/ 623853 h 6886834"/>
              <a:gd name="connsiteX17" fmla="*/ 8043783 w 8259374"/>
              <a:gd name="connsiteY17" fmla="*/ 727950 h 6886834"/>
              <a:gd name="connsiteX18" fmla="*/ 8043844 w 8259374"/>
              <a:gd name="connsiteY18" fmla="*/ 733618 h 6886834"/>
              <a:gd name="connsiteX19" fmla="*/ 8040591 w 8259374"/>
              <a:gd name="connsiteY19" fmla="*/ 748711 h 6886834"/>
              <a:gd name="connsiteX20" fmla="*/ 7991903 w 8259374"/>
              <a:gd name="connsiteY20" fmla="*/ 840589 h 6886834"/>
              <a:gd name="connsiteX21" fmla="*/ 7985537 w 8259374"/>
              <a:gd name="connsiteY21" fmla="*/ 849454 h 6886834"/>
              <a:gd name="connsiteX22" fmla="*/ 7984168 w 8259374"/>
              <a:gd name="connsiteY22" fmla="*/ 849670 h 6886834"/>
              <a:gd name="connsiteX23" fmla="*/ 7982421 w 8259374"/>
              <a:gd name="connsiteY23" fmla="*/ 885380 h 6886834"/>
              <a:gd name="connsiteX24" fmla="*/ 7979919 w 8259374"/>
              <a:gd name="connsiteY24" fmla="*/ 889343 h 6886834"/>
              <a:gd name="connsiteX25" fmla="*/ 7981684 w 8259374"/>
              <a:gd name="connsiteY25" fmla="*/ 913618 h 6886834"/>
              <a:gd name="connsiteX26" fmla="*/ 7981045 w 8259374"/>
              <a:gd name="connsiteY26" fmla="*/ 925626 h 6886834"/>
              <a:gd name="connsiteX27" fmla="*/ 7984059 w 8259374"/>
              <a:gd name="connsiteY27" fmla="*/ 930115 h 6886834"/>
              <a:gd name="connsiteX28" fmla="*/ 7981497 w 8259374"/>
              <a:gd name="connsiteY28" fmla="*/ 947284 h 6886834"/>
              <a:gd name="connsiteX29" fmla="*/ 7982366 w 8259374"/>
              <a:gd name="connsiteY29" fmla="*/ 964542 h 6886834"/>
              <a:gd name="connsiteX30" fmla="*/ 7967654 w 8259374"/>
              <a:gd name="connsiteY30" fmla="*/ 1039358 h 6886834"/>
              <a:gd name="connsiteX31" fmla="*/ 7965976 w 8259374"/>
              <a:gd name="connsiteY31" fmla="*/ 1206631 h 6886834"/>
              <a:gd name="connsiteX32" fmla="*/ 7905207 w 8259374"/>
              <a:gd name="connsiteY32" fmla="*/ 1492777 h 6886834"/>
              <a:gd name="connsiteX33" fmla="*/ 7860695 w 8259374"/>
              <a:gd name="connsiteY33" fmla="*/ 1592059 h 6886834"/>
              <a:gd name="connsiteX34" fmla="*/ 7866303 w 8259374"/>
              <a:gd name="connsiteY34" fmla="*/ 1640521 h 6886834"/>
              <a:gd name="connsiteX35" fmla="*/ 7854100 w 8259374"/>
              <a:gd name="connsiteY35" fmla="*/ 1655624 h 6886834"/>
              <a:gd name="connsiteX36" fmla="*/ 7851751 w 8259374"/>
              <a:gd name="connsiteY36" fmla="*/ 1658142 h 6886834"/>
              <a:gd name="connsiteX37" fmla="*/ 7847705 w 8259374"/>
              <a:gd name="connsiteY37" fmla="*/ 1670072 h 6886834"/>
              <a:gd name="connsiteX38" fmla="*/ 7839861 w 8259374"/>
              <a:gd name="connsiteY38" fmla="*/ 1671129 h 6886834"/>
              <a:gd name="connsiteX39" fmla="*/ 7840809 w 8259374"/>
              <a:gd name="connsiteY39" fmla="*/ 1732607 h 6886834"/>
              <a:gd name="connsiteX40" fmla="*/ 7868816 w 8259374"/>
              <a:gd name="connsiteY40" fmla="*/ 1805215 h 6886834"/>
              <a:gd name="connsiteX41" fmla="*/ 7869506 w 8259374"/>
              <a:gd name="connsiteY41" fmla="*/ 1845616 h 6886834"/>
              <a:gd name="connsiteX42" fmla="*/ 7864150 w 8259374"/>
              <a:gd name="connsiteY42" fmla="*/ 1850893 h 6886834"/>
              <a:gd name="connsiteX43" fmla="*/ 7886388 w 8259374"/>
              <a:gd name="connsiteY43" fmla="*/ 1909011 h 6886834"/>
              <a:gd name="connsiteX44" fmla="*/ 7875654 w 8259374"/>
              <a:gd name="connsiteY44" fmla="*/ 1989626 h 6886834"/>
              <a:gd name="connsiteX45" fmla="*/ 7860613 w 8259374"/>
              <a:gd name="connsiteY45" fmla="*/ 2049768 h 6886834"/>
              <a:gd name="connsiteX46" fmla="*/ 7855177 w 8259374"/>
              <a:gd name="connsiteY46" fmla="*/ 2083784 h 6886834"/>
              <a:gd name="connsiteX47" fmla="*/ 7847260 w 8259374"/>
              <a:gd name="connsiteY47" fmla="*/ 2172145 h 6886834"/>
              <a:gd name="connsiteX48" fmla="*/ 7853684 w 8259374"/>
              <a:gd name="connsiteY48" fmla="*/ 2278856 h 6886834"/>
              <a:gd name="connsiteX49" fmla="*/ 7844151 w 8259374"/>
              <a:gd name="connsiteY49" fmla="*/ 2398865 h 6886834"/>
              <a:gd name="connsiteX50" fmla="*/ 7836030 w 8259374"/>
              <a:gd name="connsiteY50" fmla="*/ 2447385 h 6886834"/>
              <a:gd name="connsiteX51" fmla="*/ 7844545 w 8259374"/>
              <a:gd name="connsiteY51" fmla="*/ 2559889 h 6886834"/>
              <a:gd name="connsiteX52" fmla="*/ 7862833 w 8259374"/>
              <a:gd name="connsiteY52" fmla="*/ 2767170 h 6886834"/>
              <a:gd name="connsiteX53" fmla="*/ 7863304 w 8259374"/>
              <a:gd name="connsiteY53" fmla="*/ 2860521 h 6886834"/>
              <a:gd name="connsiteX54" fmla="*/ 7876870 w 8259374"/>
              <a:gd name="connsiteY54" fmla="*/ 2956588 h 6886834"/>
              <a:gd name="connsiteX55" fmla="*/ 7872717 w 8259374"/>
              <a:gd name="connsiteY55" fmla="*/ 3028277 h 6886834"/>
              <a:gd name="connsiteX56" fmla="*/ 7874112 w 8259374"/>
              <a:gd name="connsiteY56" fmla="*/ 3044829 h 6886834"/>
              <a:gd name="connsiteX57" fmla="*/ 7878057 w 8259374"/>
              <a:gd name="connsiteY57" fmla="*/ 3047980 h 6886834"/>
              <a:gd name="connsiteX58" fmla="*/ 7892211 w 8259374"/>
              <a:gd name="connsiteY58" fmla="*/ 3118581 h 6886834"/>
              <a:gd name="connsiteX59" fmla="*/ 7870115 w 8259374"/>
              <a:gd name="connsiteY59" fmla="*/ 3128728 h 6886834"/>
              <a:gd name="connsiteX60" fmla="*/ 7853751 w 8259374"/>
              <a:gd name="connsiteY60" fmla="*/ 3194385 h 6886834"/>
              <a:gd name="connsiteX61" fmla="*/ 7860255 w 8259374"/>
              <a:gd name="connsiteY61" fmla="*/ 3229104 h 6886834"/>
              <a:gd name="connsiteX62" fmla="*/ 7860820 w 8259374"/>
              <a:gd name="connsiteY62" fmla="*/ 3236205 h 6886834"/>
              <a:gd name="connsiteX63" fmla="*/ 7860524 w 8259374"/>
              <a:gd name="connsiteY63" fmla="*/ 3236392 h 6886834"/>
              <a:gd name="connsiteX64" fmla="*/ 7860507 w 8259374"/>
              <a:gd name="connsiteY64" fmla="*/ 3243975 h 6886834"/>
              <a:gd name="connsiteX65" fmla="*/ 7861849 w 8259374"/>
              <a:gd name="connsiteY65" fmla="*/ 3249149 h 6886834"/>
              <a:gd name="connsiteX66" fmla="*/ 7825440 w 8259374"/>
              <a:gd name="connsiteY66" fmla="*/ 3308429 h 6886834"/>
              <a:gd name="connsiteX67" fmla="*/ 7797313 w 8259374"/>
              <a:gd name="connsiteY67" fmla="*/ 3396839 h 6886834"/>
              <a:gd name="connsiteX68" fmla="*/ 7773161 w 8259374"/>
              <a:gd name="connsiteY68" fmla="*/ 3485579 h 6886834"/>
              <a:gd name="connsiteX69" fmla="*/ 7766211 w 8259374"/>
              <a:gd name="connsiteY69" fmla="*/ 3518293 h 6886834"/>
              <a:gd name="connsiteX70" fmla="*/ 7745911 w 8259374"/>
              <a:gd name="connsiteY70" fmla="*/ 3574027 h 6886834"/>
              <a:gd name="connsiteX71" fmla="*/ 7731711 w 8259374"/>
              <a:gd name="connsiteY71" fmla="*/ 3597957 h 6886834"/>
              <a:gd name="connsiteX72" fmla="*/ 7731931 w 8259374"/>
              <a:gd name="connsiteY72" fmla="*/ 3599279 h 6886834"/>
              <a:gd name="connsiteX73" fmla="*/ 7727934 w 8259374"/>
              <a:gd name="connsiteY73" fmla="*/ 3600530 h 6886834"/>
              <a:gd name="connsiteX74" fmla="*/ 7723086 w 8259374"/>
              <a:gd name="connsiteY74" fmla="*/ 3618656 h 6886834"/>
              <a:gd name="connsiteX75" fmla="*/ 7723183 w 8259374"/>
              <a:gd name="connsiteY75" fmla="*/ 3624109 h 6886834"/>
              <a:gd name="connsiteX76" fmla="*/ 7721433 w 8259374"/>
              <a:gd name="connsiteY76" fmla="*/ 3631477 h 6886834"/>
              <a:gd name="connsiteX77" fmla="*/ 7721107 w 8259374"/>
              <a:gd name="connsiteY77" fmla="*/ 3631566 h 6886834"/>
              <a:gd name="connsiteX78" fmla="*/ 7720023 w 8259374"/>
              <a:gd name="connsiteY78" fmla="*/ 3638646 h 6886834"/>
              <a:gd name="connsiteX79" fmla="*/ 7718284 w 8259374"/>
              <a:gd name="connsiteY79" fmla="*/ 3674452 h 6886834"/>
              <a:gd name="connsiteX80" fmla="*/ 7690982 w 8259374"/>
              <a:gd name="connsiteY80" fmla="*/ 3736938 h 6886834"/>
              <a:gd name="connsiteX81" fmla="*/ 7676256 w 8259374"/>
              <a:gd name="connsiteY81" fmla="*/ 3798824 h 6886834"/>
              <a:gd name="connsiteX82" fmla="*/ 7660693 w 8259374"/>
              <a:gd name="connsiteY82" fmla="*/ 3831494 h 6886834"/>
              <a:gd name="connsiteX83" fmla="*/ 7663160 w 8259374"/>
              <a:gd name="connsiteY83" fmla="*/ 3846592 h 6886834"/>
              <a:gd name="connsiteX84" fmla="*/ 7670656 w 8259374"/>
              <a:gd name="connsiteY84" fmla="*/ 3861012 h 6886834"/>
              <a:gd name="connsiteX85" fmla="*/ 7658717 w 8259374"/>
              <a:gd name="connsiteY85" fmla="*/ 3984488 h 6886834"/>
              <a:gd name="connsiteX86" fmla="*/ 7647310 w 8259374"/>
              <a:gd name="connsiteY86" fmla="*/ 4128022 h 6886834"/>
              <a:gd name="connsiteX87" fmla="*/ 7625542 w 8259374"/>
              <a:gd name="connsiteY87" fmla="*/ 4200927 h 6886834"/>
              <a:gd name="connsiteX88" fmla="*/ 7564296 w 8259374"/>
              <a:gd name="connsiteY88" fmla="*/ 4406358 h 6886834"/>
              <a:gd name="connsiteX89" fmla="*/ 7545443 w 8259374"/>
              <a:gd name="connsiteY89" fmla="*/ 4450977 h 6886834"/>
              <a:gd name="connsiteX90" fmla="*/ 7551356 w 8259374"/>
              <a:gd name="connsiteY90" fmla="*/ 4497587 h 6886834"/>
              <a:gd name="connsiteX91" fmla="*/ 7539248 w 8259374"/>
              <a:gd name="connsiteY91" fmla="*/ 4512174 h 6886834"/>
              <a:gd name="connsiteX92" fmla="*/ 7536915 w 8259374"/>
              <a:gd name="connsiteY92" fmla="*/ 4514607 h 6886834"/>
              <a:gd name="connsiteX93" fmla="*/ 7532945 w 8259374"/>
              <a:gd name="connsiteY93" fmla="*/ 4526105 h 6886834"/>
              <a:gd name="connsiteX94" fmla="*/ 7525110 w 8259374"/>
              <a:gd name="connsiteY94" fmla="*/ 4527155 h 6886834"/>
              <a:gd name="connsiteX95" fmla="*/ 7514322 w 8259374"/>
              <a:gd name="connsiteY95" fmla="*/ 4542888 h 6886834"/>
              <a:gd name="connsiteX96" fmla="*/ 7508890 w 8259374"/>
              <a:gd name="connsiteY96" fmla="*/ 4564659 h 6886834"/>
              <a:gd name="connsiteX97" fmla="*/ 7484766 w 8259374"/>
              <a:gd name="connsiteY97" fmla="*/ 4662900 h 6886834"/>
              <a:gd name="connsiteX98" fmla="*/ 7480757 w 8259374"/>
              <a:gd name="connsiteY98" fmla="*/ 4780069 h 6886834"/>
              <a:gd name="connsiteX99" fmla="*/ 7463238 w 8259374"/>
              <a:gd name="connsiteY99" fmla="*/ 4893471 h 6886834"/>
              <a:gd name="connsiteX100" fmla="*/ 7453970 w 8259374"/>
              <a:gd name="connsiteY100" fmla="*/ 5050627 h 6886834"/>
              <a:gd name="connsiteX101" fmla="*/ 7442086 w 8259374"/>
              <a:gd name="connsiteY101" fmla="*/ 5203264 h 6886834"/>
              <a:gd name="connsiteX102" fmla="*/ 7445255 w 8259374"/>
              <a:gd name="connsiteY102" fmla="*/ 5233387 h 6886834"/>
              <a:gd name="connsiteX103" fmla="*/ 7439091 w 8259374"/>
              <a:gd name="connsiteY103" fmla="*/ 5259154 h 6886834"/>
              <a:gd name="connsiteX104" fmla="*/ 7429912 w 8259374"/>
              <a:gd name="connsiteY104" fmla="*/ 5265022 h 6886834"/>
              <a:gd name="connsiteX105" fmla="*/ 7430227 w 8259374"/>
              <a:gd name="connsiteY105" fmla="*/ 5281569 h 6886834"/>
              <a:gd name="connsiteX106" fmla="*/ 7428455 w 8259374"/>
              <a:gd name="connsiteY106" fmla="*/ 5285943 h 6886834"/>
              <a:gd name="connsiteX107" fmla="*/ 7448546 w 8259374"/>
              <a:gd name="connsiteY107" fmla="*/ 5365322 h 6886834"/>
              <a:gd name="connsiteX108" fmla="*/ 7445531 w 8259374"/>
              <a:gd name="connsiteY108" fmla="*/ 5431552 h 6886834"/>
              <a:gd name="connsiteX109" fmla="*/ 7493272 w 8259374"/>
              <a:gd name="connsiteY109" fmla="*/ 5683109 h 6886834"/>
              <a:gd name="connsiteX110" fmla="*/ 7523482 w 8259374"/>
              <a:gd name="connsiteY110" fmla="*/ 5758758 h 6886834"/>
              <a:gd name="connsiteX111" fmla="*/ 7571560 w 8259374"/>
              <a:gd name="connsiteY111" fmla="*/ 6023059 h 6886834"/>
              <a:gd name="connsiteX112" fmla="*/ 7610840 w 8259374"/>
              <a:gd name="connsiteY112" fmla="*/ 6183806 h 6886834"/>
              <a:gd name="connsiteX113" fmla="*/ 7618403 w 8259374"/>
              <a:gd name="connsiteY113" fmla="*/ 6274847 h 6886834"/>
              <a:gd name="connsiteX114" fmla="*/ 7612141 w 8259374"/>
              <a:gd name="connsiteY114" fmla="*/ 6397934 h 6886834"/>
              <a:gd name="connsiteX115" fmla="*/ 7642700 w 8259374"/>
              <a:gd name="connsiteY115" fmla="*/ 6446110 h 6886834"/>
              <a:gd name="connsiteX116" fmla="*/ 7604154 w 8259374"/>
              <a:gd name="connsiteY116" fmla="*/ 6492650 h 6886834"/>
              <a:gd name="connsiteX117" fmla="*/ 7606744 w 8259374"/>
              <a:gd name="connsiteY117" fmla="*/ 6499348 h 6886834"/>
              <a:gd name="connsiteX118" fmla="*/ 7611195 w 8259374"/>
              <a:gd name="connsiteY118" fmla="*/ 6571637 h 6886834"/>
              <a:gd name="connsiteX119" fmla="*/ 7605227 w 8259374"/>
              <a:gd name="connsiteY119" fmla="*/ 6658275 h 6886834"/>
              <a:gd name="connsiteX120" fmla="*/ 7657027 w 8259374"/>
              <a:gd name="connsiteY120" fmla="*/ 6827947 h 6886834"/>
              <a:gd name="connsiteX121" fmla="*/ 7640052 w 8259374"/>
              <a:gd name="connsiteY121" fmla="*/ 6878653 h 6886834"/>
              <a:gd name="connsiteX122" fmla="*/ 3932627 w 8259374"/>
              <a:gd name="connsiteY122" fmla="*/ 6886834 h 6886834"/>
              <a:gd name="connsiteX123" fmla="*/ 3932627 w 8259374"/>
              <a:gd name="connsiteY123" fmla="*/ 6853072 h 6886834"/>
              <a:gd name="connsiteX124" fmla="*/ 0 w 8259374"/>
              <a:gd name="connsiteY124" fmla="*/ 6853072 h 6886834"/>
              <a:gd name="connsiteX125" fmla="*/ 0 w 8259374"/>
              <a:gd name="connsiteY125" fmla="*/ 0 h 6886834"/>
              <a:gd name="connsiteX0" fmla="*/ 0 w 8259374"/>
              <a:gd name="connsiteY0" fmla="*/ 0 h 6886834"/>
              <a:gd name="connsiteX1" fmla="*/ 8259374 w 8259374"/>
              <a:gd name="connsiteY1" fmla="*/ 4928 h 6886834"/>
              <a:gd name="connsiteX2" fmla="*/ 8259082 w 8259374"/>
              <a:gd name="connsiteY2" fmla="*/ 7032 h 6886834"/>
              <a:gd name="connsiteX3" fmla="*/ 8252923 w 8259374"/>
              <a:gd name="connsiteY3" fmla="*/ 30960 h 6886834"/>
              <a:gd name="connsiteX4" fmla="*/ 8213566 w 8259374"/>
              <a:gd name="connsiteY4" fmla="*/ 29154 h 6886834"/>
              <a:gd name="connsiteX5" fmla="*/ 8215843 w 8259374"/>
              <a:gd name="connsiteY5" fmla="*/ 67653 h 6886834"/>
              <a:gd name="connsiteX6" fmla="*/ 8217200 w 8259374"/>
              <a:gd name="connsiteY6" fmla="*/ 155058 h 6886834"/>
              <a:gd name="connsiteX7" fmla="*/ 8215915 w 8259374"/>
              <a:gd name="connsiteY7" fmla="*/ 163580 h 6886834"/>
              <a:gd name="connsiteX8" fmla="*/ 8209562 w 8259374"/>
              <a:gd name="connsiteY8" fmla="*/ 163412 h 6886834"/>
              <a:gd name="connsiteX9" fmla="*/ 8212690 w 8259374"/>
              <a:gd name="connsiteY9" fmla="*/ 184979 h 6886834"/>
              <a:gd name="connsiteX10" fmla="*/ 8206570 w 8259374"/>
              <a:gd name="connsiteY10" fmla="*/ 225577 h 6886834"/>
              <a:gd name="connsiteX11" fmla="*/ 8195588 w 8259374"/>
              <a:gd name="connsiteY11" fmla="*/ 246471 h 6886834"/>
              <a:gd name="connsiteX12" fmla="*/ 8177225 w 8259374"/>
              <a:gd name="connsiteY12" fmla="*/ 287658 h 6886834"/>
              <a:gd name="connsiteX13" fmla="*/ 8183500 w 8259374"/>
              <a:gd name="connsiteY13" fmla="*/ 323765 h 6886834"/>
              <a:gd name="connsiteX14" fmla="*/ 8119462 w 8259374"/>
              <a:gd name="connsiteY14" fmla="*/ 497784 h 6886834"/>
              <a:gd name="connsiteX15" fmla="*/ 8094729 w 8259374"/>
              <a:gd name="connsiteY15" fmla="*/ 589887 h 6886834"/>
              <a:gd name="connsiteX16" fmla="*/ 8087563 w 8259374"/>
              <a:gd name="connsiteY16" fmla="*/ 623853 h 6886834"/>
              <a:gd name="connsiteX17" fmla="*/ 8043783 w 8259374"/>
              <a:gd name="connsiteY17" fmla="*/ 727950 h 6886834"/>
              <a:gd name="connsiteX18" fmla="*/ 8043844 w 8259374"/>
              <a:gd name="connsiteY18" fmla="*/ 733618 h 6886834"/>
              <a:gd name="connsiteX19" fmla="*/ 8040591 w 8259374"/>
              <a:gd name="connsiteY19" fmla="*/ 748711 h 6886834"/>
              <a:gd name="connsiteX20" fmla="*/ 7991903 w 8259374"/>
              <a:gd name="connsiteY20" fmla="*/ 840589 h 6886834"/>
              <a:gd name="connsiteX21" fmla="*/ 7985537 w 8259374"/>
              <a:gd name="connsiteY21" fmla="*/ 849454 h 6886834"/>
              <a:gd name="connsiteX22" fmla="*/ 7984168 w 8259374"/>
              <a:gd name="connsiteY22" fmla="*/ 849670 h 6886834"/>
              <a:gd name="connsiteX23" fmla="*/ 7982421 w 8259374"/>
              <a:gd name="connsiteY23" fmla="*/ 885380 h 6886834"/>
              <a:gd name="connsiteX24" fmla="*/ 7979919 w 8259374"/>
              <a:gd name="connsiteY24" fmla="*/ 889343 h 6886834"/>
              <a:gd name="connsiteX25" fmla="*/ 7981684 w 8259374"/>
              <a:gd name="connsiteY25" fmla="*/ 913618 h 6886834"/>
              <a:gd name="connsiteX26" fmla="*/ 7981045 w 8259374"/>
              <a:gd name="connsiteY26" fmla="*/ 925626 h 6886834"/>
              <a:gd name="connsiteX27" fmla="*/ 7984059 w 8259374"/>
              <a:gd name="connsiteY27" fmla="*/ 930115 h 6886834"/>
              <a:gd name="connsiteX28" fmla="*/ 7981497 w 8259374"/>
              <a:gd name="connsiteY28" fmla="*/ 947284 h 6886834"/>
              <a:gd name="connsiteX29" fmla="*/ 7982366 w 8259374"/>
              <a:gd name="connsiteY29" fmla="*/ 964542 h 6886834"/>
              <a:gd name="connsiteX30" fmla="*/ 7967654 w 8259374"/>
              <a:gd name="connsiteY30" fmla="*/ 1039358 h 6886834"/>
              <a:gd name="connsiteX31" fmla="*/ 7965976 w 8259374"/>
              <a:gd name="connsiteY31" fmla="*/ 1206631 h 6886834"/>
              <a:gd name="connsiteX32" fmla="*/ 7905207 w 8259374"/>
              <a:gd name="connsiteY32" fmla="*/ 1492777 h 6886834"/>
              <a:gd name="connsiteX33" fmla="*/ 7860695 w 8259374"/>
              <a:gd name="connsiteY33" fmla="*/ 1592059 h 6886834"/>
              <a:gd name="connsiteX34" fmla="*/ 7866303 w 8259374"/>
              <a:gd name="connsiteY34" fmla="*/ 1640521 h 6886834"/>
              <a:gd name="connsiteX35" fmla="*/ 7854100 w 8259374"/>
              <a:gd name="connsiteY35" fmla="*/ 1655624 h 6886834"/>
              <a:gd name="connsiteX36" fmla="*/ 7851751 w 8259374"/>
              <a:gd name="connsiteY36" fmla="*/ 1658142 h 6886834"/>
              <a:gd name="connsiteX37" fmla="*/ 7847705 w 8259374"/>
              <a:gd name="connsiteY37" fmla="*/ 1670072 h 6886834"/>
              <a:gd name="connsiteX38" fmla="*/ 7839861 w 8259374"/>
              <a:gd name="connsiteY38" fmla="*/ 1671129 h 6886834"/>
              <a:gd name="connsiteX39" fmla="*/ 7840809 w 8259374"/>
              <a:gd name="connsiteY39" fmla="*/ 1732607 h 6886834"/>
              <a:gd name="connsiteX40" fmla="*/ 7868816 w 8259374"/>
              <a:gd name="connsiteY40" fmla="*/ 1805215 h 6886834"/>
              <a:gd name="connsiteX41" fmla="*/ 7869506 w 8259374"/>
              <a:gd name="connsiteY41" fmla="*/ 1845616 h 6886834"/>
              <a:gd name="connsiteX42" fmla="*/ 7864150 w 8259374"/>
              <a:gd name="connsiteY42" fmla="*/ 1850893 h 6886834"/>
              <a:gd name="connsiteX43" fmla="*/ 7886388 w 8259374"/>
              <a:gd name="connsiteY43" fmla="*/ 1909011 h 6886834"/>
              <a:gd name="connsiteX44" fmla="*/ 7875654 w 8259374"/>
              <a:gd name="connsiteY44" fmla="*/ 1989626 h 6886834"/>
              <a:gd name="connsiteX45" fmla="*/ 7860613 w 8259374"/>
              <a:gd name="connsiteY45" fmla="*/ 2049768 h 6886834"/>
              <a:gd name="connsiteX46" fmla="*/ 7855177 w 8259374"/>
              <a:gd name="connsiteY46" fmla="*/ 2083784 h 6886834"/>
              <a:gd name="connsiteX47" fmla="*/ 7847260 w 8259374"/>
              <a:gd name="connsiteY47" fmla="*/ 2172145 h 6886834"/>
              <a:gd name="connsiteX48" fmla="*/ 7853684 w 8259374"/>
              <a:gd name="connsiteY48" fmla="*/ 2278856 h 6886834"/>
              <a:gd name="connsiteX49" fmla="*/ 7844151 w 8259374"/>
              <a:gd name="connsiteY49" fmla="*/ 2398865 h 6886834"/>
              <a:gd name="connsiteX50" fmla="*/ 7836030 w 8259374"/>
              <a:gd name="connsiteY50" fmla="*/ 2447385 h 6886834"/>
              <a:gd name="connsiteX51" fmla="*/ 7844545 w 8259374"/>
              <a:gd name="connsiteY51" fmla="*/ 2559889 h 6886834"/>
              <a:gd name="connsiteX52" fmla="*/ 7862833 w 8259374"/>
              <a:gd name="connsiteY52" fmla="*/ 2767170 h 6886834"/>
              <a:gd name="connsiteX53" fmla="*/ 7863304 w 8259374"/>
              <a:gd name="connsiteY53" fmla="*/ 2860521 h 6886834"/>
              <a:gd name="connsiteX54" fmla="*/ 7876870 w 8259374"/>
              <a:gd name="connsiteY54" fmla="*/ 2956588 h 6886834"/>
              <a:gd name="connsiteX55" fmla="*/ 7872717 w 8259374"/>
              <a:gd name="connsiteY55" fmla="*/ 3028277 h 6886834"/>
              <a:gd name="connsiteX56" fmla="*/ 7874112 w 8259374"/>
              <a:gd name="connsiteY56" fmla="*/ 3044829 h 6886834"/>
              <a:gd name="connsiteX57" fmla="*/ 7878057 w 8259374"/>
              <a:gd name="connsiteY57" fmla="*/ 3047980 h 6886834"/>
              <a:gd name="connsiteX58" fmla="*/ 7892211 w 8259374"/>
              <a:gd name="connsiteY58" fmla="*/ 3118581 h 6886834"/>
              <a:gd name="connsiteX59" fmla="*/ 7870115 w 8259374"/>
              <a:gd name="connsiteY59" fmla="*/ 3128728 h 6886834"/>
              <a:gd name="connsiteX60" fmla="*/ 7853751 w 8259374"/>
              <a:gd name="connsiteY60" fmla="*/ 3194385 h 6886834"/>
              <a:gd name="connsiteX61" fmla="*/ 7860255 w 8259374"/>
              <a:gd name="connsiteY61" fmla="*/ 3229104 h 6886834"/>
              <a:gd name="connsiteX62" fmla="*/ 7860820 w 8259374"/>
              <a:gd name="connsiteY62" fmla="*/ 3236205 h 6886834"/>
              <a:gd name="connsiteX63" fmla="*/ 7860524 w 8259374"/>
              <a:gd name="connsiteY63" fmla="*/ 3236392 h 6886834"/>
              <a:gd name="connsiteX64" fmla="*/ 7860507 w 8259374"/>
              <a:gd name="connsiteY64" fmla="*/ 3243975 h 6886834"/>
              <a:gd name="connsiteX65" fmla="*/ 7861849 w 8259374"/>
              <a:gd name="connsiteY65" fmla="*/ 3249149 h 6886834"/>
              <a:gd name="connsiteX66" fmla="*/ 7825440 w 8259374"/>
              <a:gd name="connsiteY66" fmla="*/ 3308429 h 6886834"/>
              <a:gd name="connsiteX67" fmla="*/ 7797313 w 8259374"/>
              <a:gd name="connsiteY67" fmla="*/ 3396839 h 6886834"/>
              <a:gd name="connsiteX68" fmla="*/ 7773161 w 8259374"/>
              <a:gd name="connsiteY68" fmla="*/ 3485579 h 6886834"/>
              <a:gd name="connsiteX69" fmla="*/ 7766211 w 8259374"/>
              <a:gd name="connsiteY69" fmla="*/ 3518293 h 6886834"/>
              <a:gd name="connsiteX70" fmla="*/ 7745911 w 8259374"/>
              <a:gd name="connsiteY70" fmla="*/ 3574027 h 6886834"/>
              <a:gd name="connsiteX71" fmla="*/ 7731711 w 8259374"/>
              <a:gd name="connsiteY71" fmla="*/ 3597957 h 6886834"/>
              <a:gd name="connsiteX72" fmla="*/ 7731931 w 8259374"/>
              <a:gd name="connsiteY72" fmla="*/ 3599279 h 6886834"/>
              <a:gd name="connsiteX73" fmla="*/ 7727934 w 8259374"/>
              <a:gd name="connsiteY73" fmla="*/ 3600530 h 6886834"/>
              <a:gd name="connsiteX74" fmla="*/ 7723086 w 8259374"/>
              <a:gd name="connsiteY74" fmla="*/ 3618656 h 6886834"/>
              <a:gd name="connsiteX75" fmla="*/ 7723183 w 8259374"/>
              <a:gd name="connsiteY75" fmla="*/ 3624109 h 6886834"/>
              <a:gd name="connsiteX76" fmla="*/ 7721433 w 8259374"/>
              <a:gd name="connsiteY76" fmla="*/ 3631477 h 6886834"/>
              <a:gd name="connsiteX77" fmla="*/ 7721107 w 8259374"/>
              <a:gd name="connsiteY77" fmla="*/ 3631566 h 6886834"/>
              <a:gd name="connsiteX78" fmla="*/ 7720023 w 8259374"/>
              <a:gd name="connsiteY78" fmla="*/ 3638646 h 6886834"/>
              <a:gd name="connsiteX79" fmla="*/ 7718284 w 8259374"/>
              <a:gd name="connsiteY79" fmla="*/ 3674452 h 6886834"/>
              <a:gd name="connsiteX80" fmla="*/ 7690982 w 8259374"/>
              <a:gd name="connsiteY80" fmla="*/ 3736938 h 6886834"/>
              <a:gd name="connsiteX81" fmla="*/ 7676256 w 8259374"/>
              <a:gd name="connsiteY81" fmla="*/ 3798824 h 6886834"/>
              <a:gd name="connsiteX82" fmla="*/ 7660693 w 8259374"/>
              <a:gd name="connsiteY82" fmla="*/ 3831494 h 6886834"/>
              <a:gd name="connsiteX83" fmla="*/ 7663160 w 8259374"/>
              <a:gd name="connsiteY83" fmla="*/ 3846592 h 6886834"/>
              <a:gd name="connsiteX84" fmla="*/ 7670656 w 8259374"/>
              <a:gd name="connsiteY84" fmla="*/ 3861012 h 6886834"/>
              <a:gd name="connsiteX85" fmla="*/ 7658717 w 8259374"/>
              <a:gd name="connsiteY85" fmla="*/ 3984488 h 6886834"/>
              <a:gd name="connsiteX86" fmla="*/ 7647310 w 8259374"/>
              <a:gd name="connsiteY86" fmla="*/ 4128022 h 6886834"/>
              <a:gd name="connsiteX87" fmla="*/ 7625542 w 8259374"/>
              <a:gd name="connsiteY87" fmla="*/ 4200927 h 6886834"/>
              <a:gd name="connsiteX88" fmla="*/ 7564296 w 8259374"/>
              <a:gd name="connsiteY88" fmla="*/ 4406358 h 6886834"/>
              <a:gd name="connsiteX89" fmla="*/ 7545443 w 8259374"/>
              <a:gd name="connsiteY89" fmla="*/ 4450977 h 6886834"/>
              <a:gd name="connsiteX90" fmla="*/ 7551356 w 8259374"/>
              <a:gd name="connsiteY90" fmla="*/ 4497587 h 6886834"/>
              <a:gd name="connsiteX91" fmla="*/ 7539248 w 8259374"/>
              <a:gd name="connsiteY91" fmla="*/ 4512174 h 6886834"/>
              <a:gd name="connsiteX92" fmla="*/ 7536915 w 8259374"/>
              <a:gd name="connsiteY92" fmla="*/ 4514607 h 6886834"/>
              <a:gd name="connsiteX93" fmla="*/ 7532945 w 8259374"/>
              <a:gd name="connsiteY93" fmla="*/ 4526105 h 6886834"/>
              <a:gd name="connsiteX94" fmla="*/ 7525110 w 8259374"/>
              <a:gd name="connsiteY94" fmla="*/ 4527155 h 6886834"/>
              <a:gd name="connsiteX95" fmla="*/ 7514322 w 8259374"/>
              <a:gd name="connsiteY95" fmla="*/ 4542888 h 6886834"/>
              <a:gd name="connsiteX96" fmla="*/ 7508890 w 8259374"/>
              <a:gd name="connsiteY96" fmla="*/ 4564659 h 6886834"/>
              <a:gd name="connsiteX97" fmla="*/ 7484766 w 8259374"/>
              <a:gd name="connsiteY97" fmla="*/ 4662900 h 6886834"/>
              <a:gd name="connsiteX98" fmla="*/ 7480757 w 8259374"/>
              <a:gd name="connsiteY98" fmla="*/ 4780069 h 6886834"/>
              <a:gd name="connsiteX99" fmla="*/ 7463238 w 8259374"/>
              <a:gd name="connsiteY99" fmla="*/ 4893471 h 6886834"/>
              <a:gd name="connsiteX100" fmla="*/ 7453970 w 8259374"/>
              <a:gd name="connsiteY100" fmla="*/ 5050627 h 6886834"/>
              <a:gd name="connsiteX101" fmla="*/ 7442086 w 8259374"/>
              <a:gd name="connsiteY101" fmla="*/ 5203264 h 6886834"/>
              <a:gd name="connsiteX102" fmla="*/ 7445255 w 8259374"/>
              <a:gd name="connsiteY102" fmla="*/ 5233387 h 6886834"/>
              <a:gd name="connsiteX103" fmla="*/ 7439091 w 8259374"/>
              <a:gd name="connsiteY103" fmla="*/ 5259154 h 6886834"/>
              <a:gd name="connsiteX104" fmla="*/ 7429912 w 8259374"/>
              <a:gd name="connsiteY104" fmla="*/ 5265022 h 6886834"/>
              <a:gd name="connsiteX105" fmla="*/ 7430227 w 8259374"/>
              <a:gd name="connsiteY105" fmla="*/ 5281569 h 6886834"/>
              <a:gd name="connsiteX106" fmla="*/ 7428455 w 8259374"/>
              <a:gd name="connsiteY106" fmla="*/ 5285943 h 6886834"/>
              <a:gd name="connsiteX107" fmla="*/ 7448546 w 8259374"/>
              <a:gd name="connsiteY107" fmla="*/ 5365322 h 6886834"/>
              <a:gd name="connsiteX108" fmla="*/ 7445531 w 8259374"/>
              <a:gd name="connsiteY108" fmla="*/ 5431552 h 6886834"/>
              <a:gd name="connsiteX109" fmla="*/ 7493272 w 8259374"/>
              <a:gd name="connsiteY109" fmla="*/ 5683109 h 6886834"/>
              <a:gd name="connsiteX110" fmla="*/ 7523482 w 8259374"/>
              <a:gd name="connsiteY110" fmla="*/ 5758758 h 6886834"/>
              <a:gd name="connsiteX111" fmla="*/ 7571560 w 8259374"/>
              <a:gd name="connsiteY111" fmla="*/ 6023059 h 6886834"/>
              <a:gd name="connsiteX112" fmla="*/ 7610840 w 8259374"/>
              <a:gd name="connsiteY112" fmla="*/ 6183806 h 6886834"/>
              <a:gd name="connsiteX113" fmla="*/ 7618403 w 8259374"/>
              <a:gd name="connsiteY113" fmla="*/ 6274847 h 6886834"/>
              <a:gd name="connsiteX114" fmla="*/ 7612141 w 8259374"/>
              <a:gd name="connsiteY114" fmla="*/ 6397934 h 6886834"/>
              <a:gd name="connsiteX115" fmla="*/ 7642700 w 8259374"/>
              <a:gd name="connsiteY115" fmla="*/ 6446110 h 6886834"/>
              <a:gd name="connsiteX116" fmla="*/ 7604154 w 8259374"/>
              <a:gd name="connsiteY116" fmla="*/ 6492650 h 6886834"/>
              <a:gd name="connsiteX117" fmla="*/ 7606744 w 8259374"/>
              <a:gd name="connsiteY117" fmla="*/ 6499348 h 6886834"/>
              <a:gd name="connsiteX118" fmla="*/ 7611195 w 8259374"/>
              <a:gd name="connsiteY118" fmla="*/ 6571637 h 6886834"/>
              <a:gd name="connsiteX119" fmla="*/ 7605227 w 8259374"/>
              <a:gd name="connsiteY119" fmla="*/ 6658275 h 6886834"/>
              <a:gd name="connsiteX120" fmla="*/ 7657027 w 8259374"/>
              <a:gd name="connsiteY120" fmla="*/ 6827947 h 6886834"/>
              <a:gd name="connsiteX121" fmla="*/ 7640052 w 8259374"/>
              <a:gd name="connsiteY121" fmla="*/ 6878653 h 6886834"/>
              <a:gd name="connsiteX122" fmla="*/ 3932627 w 8259374"/>
              <a:gd name="connsiteY122" fmla="*/ 6886834 h 6886834"/>
              <a:gd name="connsiteX123" fmla="*/ 0 w 8259374"/>
              <a:gd name="connsiteY123" fmla="*/ 6853072 h 6886834"/>
              <a:gd name="connsiteX124" fmla="*/ 0 w 8259374"/>
              <a:gd name="connsiteY124" fmla="*/ 0 h 6886834"/>
              <a:gd name="connsiteX0" fmla="*/ 0 w 8259374"/>
              <a:gd name="connsiteY0" fmla="*/ 0 h 6878653"/>
              <a:gd name="connsiteX1" fmla="*/ 8259374 w 8259374"/>
              <a:gd name="connsiteY1" fmla="*/ 4928 h 6878653"/>
              <a:gd name="connsiteX2" fmla="*/ 8259082 w 8259374"/>
              <a:gd name="connsiteY2" fmla="*/ 7032 h 6878653"/>
              <a:gd name="connsiteX3" fmla="*/ 8252923 w 8259374"/>
              <a:gd name="connsiteY3" fmla="*/ 30960 h 6878653"/>
              <a:gd name="connsiteX4" fmla="*/ 8213566 w 8259374"/>
              <a:gd name="connsiteY4" fmla="*/ 29154 h 6878653"/>
              <a:gd name="connsiteX5" fmla="*/ 8215843 w 8259374"/>
              <a:gd name="connsiteY5" fmla="*/ 67653 h 6878653"/>
              <a:gd name="connsiteX6" fmla="*/ 8217200 w 8259374"/>
              <a:gd name="connsiteY6" fmla="*/ 155058 h 6878653"/>
              <a:gd name="connsiteX7" fmla="*/ 8215915 w 8259374"/>
              <a:gd name="connsiteY7" fmla="*/ 163580 h 6878653"/>
              <a:gd name="connsiteX8" fmla="*/ 8209562 w 8259374"/>
              <a:gd name="connsiteY8" fmla="*/ 163412 h 6878653"/>
              <a:gd name="connsiteX9" fmla="*/ 8212690 w 8259374"/>
              <a:gd name="connsiteY9" fmla="*/ 184979 h 6878653"/>
              <a:gd name="connsiteX10" fmla="*/ 8206570 w 8259374"/>
              <a:gd name="connsiteY10" fmla="*/ 225577 h 6878653"/>
              <a:gd name="connsiteX11" fmla="*/ 8195588 w 8259374"/>
              <a:gd name="connsiteY11" fmla="*/ 246471 h 6878653"/>
              <a:gd name="connsiteX12" fmla="*/ 8177225 w 8259374"/>
              <a:gd name="connsiteY12" fmla="*/ 287658 h 6878653"/>
              <a:gd name="connsiteX13" fmla="*/ 8183500 w 8259374"/>
              <a:gd name="connsiteY13" fmla="*/ 323765 h 6878653"/>
              <a:gd name="connsiteX14" fmla="*/ 8119462 w 8259374"/>
              <a:gd name="connsiteY14" fmla="*/ 497784 h 6878653"/>
              <a:gd name="connsiteX15" fmla="*/ 8094729 w 8259374"/>
              <a:gd name="connsiteY15" fmla="*/ 589887 h 6878653"/>
              <a:gd name="connsiteX16" fmla="*/ 8087563 w 8259374"/>
              <a:gd name="connsiteY16" fmla="*/ 623853 h 6878653"/>
              <a:gd name="connsiteX17" fmla="*/ 8043783 w 8259374"/>
              <a:gd name="connsiteY17" fmla="*/ 727950 h 6878653"/>
              <a:gd name="connsiteX18" fmla="*/ 8043844 w 8259374"/>
              <a:gd name="connsiteY18" fmla="*/ 733618 h 6878653"/>
              <a:gd name="connsiteX19" fmla="*/ 8040591 w 8259374"/>
              <a:gd name="connsiteY19" fmla="*/ 748711 h 6878653"/>
              <a:gd name="connsiteX20" fmla="*/ 7991903 w 8259374"/>
              <a:gd name="connsiteY20" fmla="*/ 840589 h 6878653"/>
              <a:gd name="connsiteX21" fmla="*/ 7985537 w 8259374"/>
              <a:gd name="connsiteY21" fmla="*/ 849454 h 6878653"/>
              <a:gd name="connsiteX22" fmla="*/ 7984168 w 8259374"/>
              <a:gd name="connsiteY22" fmla="*/ 849670 h 6878653"/>
              <a:gd name="connsiteX23" fmla="*/ 7982421 w 8259374"/>
              <a:gd name="connsiteY23" fmla="*/ 885380 h 6878653"/>
              <a:gd name="connsiteX24" fmla="*/ 7979919 w 8259374"/>
              <a:gd name="connsiteY24" fmla="*/ 889343 h 6878653"/>
              <a:gd name="connsiteX25" fmla="*/ 7981684 w 8259374"/>
              <a:gd name="connsiteY25" fmla="*/ 913618 h 6878653"/>
              <a:gd name="connsiteX26" fmla="*/ 7981045 w 8259374"/>
              <a:gd name="connsiteY26" fmla="*/ 925626 h 6878653"/>
              <a:gd name="connsiteX27" fmla="*/ 7984059 w 8259374"/>
              <a:gd name="connsiteY27" fmla="*/ 930115 h 6878653"/>
              <a:gd name="connsiteX28" fmla="*/ 7981497 w 8259374"/>
              <a:gd name="connsiteY28" fmla="*/ 947284 h 6878653"/>
              <a:gd name="connsiteX29" fmla="*/ 7982366 w 8259374"/>
              <a:gd name="connsiteY29" fmla="*/ 964542 h 6878653"/>
              <a:gd name="connsiteX30" fmla="*/ 7967654 w 8259374"/>
              <a:gd name="connsiteY30" fmla="*/ 1039358 h 6878653"/>
              <a:gd name="connsiteX31" fmla="*/ 7965976 w 8259374"/>
              <a:gd name="connsiteY31" fmla="*/ 1206631 h 6878653"/>
              <a:gd name="connsiteX32" fmla="*/ 7905207 w 8259374"/>
              <a:gd name="connsiteY32" fmla="*/ 1492777 h 6878653"/>
              <a:gd name="connsiteX33" fmla="*/ 7860695 w 8259374"/>
              <a:gd name="connsiteY33" fmla="*/ 1592059 h 6878653"/>
              <a:gd name="connsiteX34" fmla="*/ 7866303 w 8259374"/>
              <a:gd name="connsiteY34" fmla="*/ 1640521 h 6878653"/>
              <a:gd name="connsiteX35" fmla="*/ 7854100 w 8259374"/>
              <a:gd name="connsiteY35" fmla="*/ 1655624 h 6878653"/>
              <a:gd name="connsiteX36" fmla="*/ 7851751 w 8259374"/>
              <a:gd name="connsiteY36" fmla="*/ 1658142 h 6878653"/>
              <a:gd name="connsiteX37" fmla="*/ 7847705 w 8259374"/>
              <a:gd name="connsiteY37" fmla="*/ 1670072 h 6878653"/>
              <a:gd name="connsiteX38" fmla="*/ 7839861 w 8259374"/>
              <a:gd name="connsiteY38" fmla="*/ 1671129 h 6878653"/>
              <a:gd name="connsiteX39" fmla="*/ 7840809 w 8259374"/>
              <a:gd name="connsiteY39" fmla="*/ 1732607 h 6878653"/>
              <a:gd name="connsiteX40" fmla="*/ 7868816 w 8259374"/>
              <a:gd name="connsiteY40" fmla="*/ 1805215 h 6878653"/>
              <a:gd name="connsiteX41" fmla="*/ 7869506 w 8259374"/>
              <a:gd name="connsiteY41" fmla="*/ 1845616 h 6878653"/>
              <a:gd name="connsiteX42" fmla="*/ 7864150 w 8259374"/>
              <a:gd name="connsiteY42" fmla="*/ 1850893 h 6878653"/>
              <a:gd name="connsiteX43" fmla="*/ 7886388 w 8259374"/>
              <a:gd name="connsiteY43" fmla="*/ 1909011 h 6878653"/>
              <a:gd name="connsiteX44" fmla="*/ 7875654 w 8259374"/>
              <a:gd name="connsiteY44" fmla="*/ 1989626 h 6878653"/>
              <a:gd name="connsiteX45" fmla="*/ 7860613 w 8259374"/>
              <a:gd name="connsiteY45" fmla="*/ 2049768 h 6878653"/>
              <a:gd name="connsiteX46" fmla="*/ 7855177 w 8259374"/>
              <a:gd name="connsiteY46" fmla="*/ 2083784 h 6878653"/>
              <a:gd name="connsiteX47" fmla="*/ 7847260 w 8259374"/>
              <a:gd name="connsiteY47" fmla="*/ 2172145 h 6878653"/>
              <a:gd name="connsiteX48" fmla="*/ 7853684 w 8259374"/>
              <a:gd name="connsiteY48" fmla="*/ 2278856 h 6878653"/>
              <a:gd name="connsiteX49" fmla="*/ 7844151 w 8259374"/>
              <a:gd name="connsiteY49" fmla="*/ 2398865 h 6878653"/>
              <a:gd name="connsiteX50" fmla="*/ 7836030 w 8259374"/>
              <a:gd name="connsiteY50" fmla="*/ 2447385 h 6878653"/>
              <a:gd name="connsiteX51" fmla="*/ 7844545 w 8259374"/>
              <a:gd name="connsiteY51" fmla="*/ 2559889 h 6878653"/>
              <a:gd name="connsiteX52" fmla="*/ 7862833 w 8259374"/>
              <a:gd name="connsiteY52" fmla="*/ 2767170 h 6878653"/>
              <a:gd name="connsiteX53" fmla="*/ 7863304 w 8259374"/>
              <a:gd name="connsiteY53" fmla="*/ 2860521 h 6878653"/>
              <a:gd name="connsiteX54" fmla="*/ 7876870 w 8259374"/>
              <a:gd name="connsiteY54" fmla="*/ 2956588 h 6878653"/>
              <a:gd name="connsiteX55" fmla="*/ 7872717 w 8259374"/>
              <a:gd name="connsiteY55" fmla="*/ 3028277 h 6878653"/>
              <a:gd name="connsiteX56" fmla="*/ 7874112 w 8259374"/>
              <a:gd name="connsiteY56" fmla="*/ 3044829 h 6878653"/>
              <a:gd name="connsiteX57" fmla="*/ 7878057 w 8259374"/>
              <a:gd name="connsiteY57" fmla="*/ 3047980 h 6878653"/>
              <a:gd name="connsiteX58" fmla="*/ 7892211 w 8259374"/>
              <a:gd name="connsiteY58" fmla="*/ 3118581 h 6878653"/>
              <a:gd name="connsiteX59" fmla="*/ 7870115 w 8259374"/>
              <a:gd name="connsiteY59" fmla="*/ 3128728 h 6878653"/>
              <a:gd name="connsiteX60" fmla="*/ 7853751 w 8259374"/>
              <a:gd name="connsiteY60" fmla="*/ 3194385 h 6878653"/>
              <a:gd name="connsiteX61" fmla="*/ 7860255 w 8259374"/>
              <a:gd name="connsiteY61" fmla="*/ 3229104 h 6878653"/>
              <a:gd name="connsiteX62" fmla="*/ 7860820 w 8259374"/>
              <a:gd name="connsiteY62" fmla="*/ 3236205 h 6878653"/>
              <a:gd name="connsiteX63" fmla="*/ 7860524 w 8259374"/>
              <a:gd name="connsiteY63" fmla="*/ 3236392 h 6878653"/>
              <a:gd name="connsiteX64" fmla="*/ 7860507 w 8259374"/>
              <a:gd name="connsiteY64" fmla="*/ 3243975 h 6878653"/>
              <a:gd name="connsiteX65" fmla="*/ 7861849 w 8259374"/>
              <a:gd name="connsiteY65" fmla="*/ 3249149 h 6878653"/>
              <a:gd name="connsiteX66" fmla="*/ 7825440 w 8259374"/>
              <a:gd name="connsiteY66" fmla="*/ 3308429 h 6878653"/>
              <a:gd name="connsiteX67" fmla="*/ 7797313 w 8259374"/>
              <a:gd name="connsiteY67" fmla="*/ 3396839 h 6878653"/>
              <a:gd name="connsiteX68" fmla="*/ 7773161 w 8259374"/>
              <a:gd name="connsiteY68" fmla="*/ 3485579 h 6878653"/>
              <a:gd name="connsiteX69" fmla="*/ 7766211 w 8259374"/>
              <a:gd name="connsiteY69" fmla="*/ 3518293 h 6878653"/>
              <a:gd name="connsiteX70" fmla="*/ 7745911 w 8259374"/>
              <a:gd name="connsiteY70" fmla="*/ 3574027 h 6878653"/>
              <a:gd name="connsiteX71" fmla="*/ 7731711 w 8259374"/>
              <a:gd name="connsiteY71" fmla="*/ 3597957 h 6878653"/>
              <a:gd name="connsiteX72" fmla="*/ 7731931 w 8259374"/>
              <a:gd name="connsiteY72" fmla="*/ 3599279 h 6878653"/>
              <a:gd name="connsiteX73" fmla="*/ 7727934 w 8259374"/>
              <a:gd name="connsiteY73" fmla="*/ 3600530 h 6878653"/>
              <a:gd name="connsiteX74" fmla="*/ 7723086 w 8259374"/>
              <a:gd name="connsiteY74" fmla="*/ 3618656 h 6878653"/>
              <a:gd name="connsiteX75" fmla="*/ 7723183 w 8259374"/>
              <a:gd name="connsiteY75" fmla="*/ 3624109 h 6878653"/>
              <a:gd name="connsiteX76" fmla="*/ 7721433 w 8259374"/>
              <a:gd name="connsiteY76" fmla="*/ 3631477 h 6878653"/>
              <a:gd name="connsiteX77" fmla="*/ 7721107 w 8259374"/>
              <a:gd name="connsiteY77" fmla="*/ 3631566 h 6878653"/>
              <a:gd name="connsiteX78" fmla="*/ 7720023 w 8259374"/>
              <a:gd name="connsiteY78" fmla="*/ 3638646 h 6878653"/>
              <a:gd name="connsiteX79" fmla="*/ 7718284 w 8259374"/>
              <a:gd name="connsiteY79" fmla="*/ 3674452 h 6878653"/>
              <a:gd name="connsiteX80" fmla="*/ 7690982 w 8259374"/>
              <a:gd name="connsiteY80" fmla="*/ 3736938 h 6878653"/>
              <a:gd name="connsiteX81" fmla="*/ 7676256 w 8259374"/>
              <a:gd name="connsiteY81" fmla="*/ 3798824 h 6878653"/>
              <a:gd name="connsiteX82" fmla="*/ 7660693 w 8259374"/>
              <a:gd name="connsiteY82" fmla="*/ 3831494 h 6878653"/>
              <a:gd name="connsiteX83" fmla="*/ 7663160 w 8259374"/>
              <a:gd name="connsiteY83" fmla="*/ 3846592 h 6878653"/>
              <a:gd name="connsiteX84" fmla="*/ 7670656 w 8259374"/>
              <a:gd name="connsiteY84" fmla="*/ 3861012 h 6878653"/>
              <a:gd name="connsiteX85" fmla="*/ 7658717 w 8259374"/>
              <a:gd name="connsiteY85" fmla="*/ 3984488 h 6878653"/>
              <a:gd name="connsiteX86" fmla="*/ 7647310 w 8259374"/>
              <a:gd name="connsiteY86" fmla="*/ 4128022 h 6878653"/>
              <a:gd name="connsiteX87" fmla="*/ 7625542 w 8259374"/>
              <a:gd name="connsiteY87" fmla="*/ 4200927 h 6878653"/>
              <a:gd name="connsiteX88" fmla="*/ 7564296 w 8259374"/>
              <a:gd name="connsiteY88" fmla="*/ 4406358 h 6878653"/>
              <a:gd name="connsiteX89" fmla="*/ 7545443 w 8259374"/>
              <a:gd name="connsiteY89" fmla="*/ 4450977 h 6878653"/>
              <a:gd name="connsiteX90" fmla="*/ 7551356 w 8259374"/>
              <a:gd name="connsiteY90" fmla="*/ 4497587 h 6878653"/>
              <a:gd name="connsiteX91" fmla="*/ 7539248 w 8259374"/>
              <a:gd name="connsiteY91" fmla="*/ 4512174 h 6878653"/>
              <a:gd name="connsiteX92" fmla="*/ 7536915 w 8259374"/>
              <a:gd name="connsiteY92" fmla="*/ 4514607 h 6878653"/>
              <a:gd name="connsiteX93" fmla="*/ 7532945 w 8259374"/>
              <a:gd name="connsiteY93" fmla="*/ 4526105 h 6878653"/>
              <a:gd name="connsiteX94" fmla="*/ 7525110 w 8259374"/>
              <a:gd name="connsiteY94" fmla="*/ 4527155 h 6878653"/>
              <a:gd name="connsiteX95" fmla="*/ 7514322 w 8259374"/>
              <a:gd name="connsiteY95" fmla="*/ 4542888 h 6878653"/>
              <a:gd name="connsiteX96" fmla="*/ 7508890 w 8259374"/>
              <a:gd name="connsiteY96" fmla="*/ 4564659 h 6878653"/>
              <a:gd name="connsiteX97" fmla="*/ 7484766 w 8259374"/>
              <a:gd name="connsiteY97" fmla="*/ 4662900 h 6878653"/>
              <a:gd name="connsiteX98" fmla="*/ 7480757 w 8259374"/>
              <a:gd name="connsiteY98" fmla="*/ 4780069 h 6878653"/>
              <a:gd name="connsiteX99" fmla="*/ 7463238 w 8259374"/>
              <a:gd name="connsiteY99" fmla="*/ 4893471 h 6878653"/>
              <a:gd name="connsiteX100" fmla="*/ 7453970 w 8259374"/>
              <a:gd name="connsiteY100" fmla="*/ 5050627 h 6878653"/>
              <a:gd name="connsiteX101" fmla="*/ 7442086 w 8259374"/>
              <a:gd name="connsiteY101" fmla="*/ 5203264 h 6878653"/>
              <a:gd name="connsiteX102" fmla="*/ 7445255 w 8259374"/>
              <a:gd name="connsiteY102" fmla="*/ 5233387 h 6878653"/>
              <a:gd name="connsiteX103" fmla="*/ 7439091 w 8259374"/>
              <a:gd name="connsiteY103" fmla="*/ 5259154 h 6878653"/>
              <a:gd name="connsiteX104" fmla="*/ 7429912 w 8259374"/>
              <a:gd name="connsiteY104" fmla="*/ 5265022 h 6878653"/>
              <a:gd name="connsiteX105" fmla="*/ 7430227 w 8259374"/>
              <a:gd name="connsiteY105" fmla="*/ 5281569 h 6878653"/>
              <a:gd name="connsiteX106" fmla="*/ 7428455 w 8259374"/>
              <a:gd name="connsiteY106" fmla="*/ 5285943 h 6878653"/>
              <a:gd name="connsiteX107" fmla="*/ 7448546 w 8259374"/>
              <a:gd name="connsiteY107" fmla="*/ 5365322 h 6878653"/>
              <a:gd name="connsiteX108" fmla="*/ 7445531 w 8259374"/>
              <a:gd name="connsiteY108" fmla="*/ 5431552 h 6878653"/>
              <a:gd name="connsiteX109" fmla="*/ 7493272 w 8259374"/>
              <a:gd name="connsiteY109" fmla="*/ 5683109 h 6878653"/>
              <a:gd name="connsiteX110" fmla="*/ 7523482 w 8259374"/>
              <a:gd name="connsiteY110" fmla="*/ 5758758 h 6878653"/>
              <a:gd name="connsiteX111" fmla="*/ 7571560 w 8259374"/>
              <a:gd name="connsiteY111" fmla="*/ 6023059 h 6878653"/>
              <a:gd name="connsiteX112" fmla="*/ 7610840 w 8259374"/>
              <a:gd name="connsiteY112" fmla="*/ 6183806 h 6878653"/>
              <a:gd name="connsiteX113" fmla="*/ 7618403 w 8259374"/>
              <a:gd name="connsiteY113" fmla="*/ 6274847 h 6878653"/>
              <a:gd name="connsiteX114" fmla="*/ 7612141 w 8259374"/>
              <a:gd name="connsiteY114" fmla="*/ 6397934 h 6878653"/>
              <a:gd name="connsiteX115" fmla="*/ 7642700 w 8259374"/>
              <a:gd name="connsiteY115" fmla="*/ 6446110 h 6878653"/>
              <a:gd name="connsiteX116" fmla="*/ 7604154 w 8259374"/>
              <a:gd name="connsiteY116" fmla="*/ 6492650 h 6878653"/>
              <a:gd name="connsiteX117" fmla="*/ 7606744 w 8259374"/>
              <a:gd name="connsiteY117" fmla="*/ 6499348 h 6878653"/>
              <a:gd name="connsiteX118" fmla="*/ 7611195 w 8259374"/>
              <a:gd name="connsiteY118" fmla="*/ 6571637 h 6878653"/>
              <a:gd name="connsiteX119" fmla="*/ 7605227 w 8259374"/>
              <a:gd name="connsiteY119" fmla="*/ 6658275 h 6878653"/>
              <a:gd name="connsiteX120" fmla="*/ 7657027 w 8259374"/>
              <a:gd name="connsiteY120" fmla="*/ 6827947 h 6878653"/>
              <a:gd name="connsiteX121" fmla="*/ 7640052 w 8259374"/>
              <a:gd name="connsiteY121" fmla="*/ 6878653 h 6878653"/>
              <a:gd name="connsiteX122" fmla="*/ 0 w 8259374"/>
              <a:gd name="connsiteY122" fmla="*/ 6853072 h 6878653"/>
              <a:gd name="connsiteX123" fmla="*/ 0 w 8259374"/>
              <a:gd name="connsiteY123" fmla="*/ 0 h 6878653"/>
              <a:gd name="connsiteX0" fmla="*/ 0 w 8259374"/>
              <a:gd name="connsiteY0" fmla="*/ 0 h 6864138"/>
              <a:gd name="connsiteX1" fmla="*/ 8259374 w 8259374"/>
              <a:gd name="connsiteY1" fmla="*/ 4928 h 6864138"/>
              <a:gd name="connsiteX2" fmla="*/ 8259082 w 8259374"/>
              <a:gd name="connsiteY2" fmla="*/ 7032 h 6864138"/>
              <a:gd name="connsiteX3" fmla="*/ 8252923 w 8259374"/>
              <a:gd name="connsiteY3" fmla="*/ 30960 h 6864138"/>
              <a:gd name="connsiteX4" fmla="*/ 8213566 w 8259374"/>
              <a:gd name="connsiteY4" fmla="*/ 29154 h 6864138"/>
              <a:gd name="connsiteX5" fmla="*/ 8215843 w 8259374"/>
              <a:gd name="connsiteY5" fmla="*/ 67653 h 6864138"/>
              <a:gd name="connsiteX6" fmla="*/ 8217200 w 8259374"/>
              <a:gd name="connsiteY6" fmla="*/ 155058 h 6864138"/>
              <a:gd name="connsiteX7" fmla="*/ 8215915 w 8259374"/>
              <a:gd name="connsiteY7" fmla="*/ 163580 h 6864138"/>
              <a:gd name="connsiteX8" fmla="*/ 8209562 w 8259374"/>
              <a:gd name="connsiteY8" fmla="*/ 163412 h 6864138"/>
              <a:gd name="connsiteX9" fmla="*/ 8212690 w 8259374"/>
              <a:gd name="connsiteY9" fmla="*/ 184979 h 6864138"/>
              <a:gd name="connsiteX10" fmla="*/ 8206570 w 8259374"/>
              <a:gd name="connsiteY10" fmla="*/ 225577 h 6864138"/>
              <a:gd name="connsiteX11" fmla="*/ 8195588 w 8259374"/>
              <a:gd name="connsiteY11" fmla="*/ 246471 h 6864138"/>
              <a:gd name="connsiteX12" fmla="*/ 8177225 w 8259374"/>
              <a:gd name="connsiteY12" fmla="*/ 287658 h 6864138"/>
              <a:gd name="connsiteX13" fmla="*/ 8183500 w 8259374"/>
              <a:gd name="connsiteY13" fmla="*/ 323765 h 6864138"/>
              <a:gd name="connsiteX14" fmla="*/ 8119462 w 8259374"/>
              <a:gd name="connsiteY14" fmla="*/ 497784 h 6864138"/>
              <a:gd name="connsiteX15" fmla="*/ 8094729 w 8259374"/>
              <a:gd name="connsiteY15" fmla="*/ 589887 h 6864138"/>
              <a:gd name="connsiteX16" fmla="*/ 8087563 w 8259374"/>
              <a:gd name="connsiteY16" fmla="*/ 623853 h 6864138"/>
              <a:gd name="connsiteX17" fmla="*/ 8043783 w 8259374"/>
              <a:gd name="connsiteY17" fmla="*/ 727950 h 6864138"/>
              <a:gd name="connsiteX18" fmla="*/ 8043844 w 8259374"/>
              <a:gd name="connsiteY18" fmla="*/ 733618 h 6864138"/>
              <a:gd name="connsiteX19" fmla="*/ 8040591 w 8259374"/>
              <a:gd name="connsiteY19" fmla="*/ 748711 h 6864138"/>
              <a:gd name="connsiteX20" fmla="*/ 7991903 w 8259374"/>
              <a:gd name="connsiteY20" fmla="*/ 840589 h 6864138"/>
              <a:gd name="connsiteX21" fmla="*/ 7985537 w 8259374"/>
              <a:gd name="connsiteY21" fmla="*/ 849454 h 6864138"/>
              <a:gd name="connsiteX22" fmla="*/ 7984168 w 8259374"/>
              <a:gd name="connsiteY22" fmla="*/ 849670 h 6864138"/>
              <a:gd name="connsiteX23" fmla="*/ 7982421 w 8259374"/>
              <a:gd name="connsiteY23" fmla="*/ 885380 h 6864138"/>
              <a:gd name="connsiteX24" fmla="*/ 7979919 w 8259374"/>
              <a:gd name="connsiteY24" fmla="*/ 889343 h 6864138"/>
              <a:gd name="connsiteX25" fmla="*/ 7981684 w 8259374"/>
              <a:gd name="connsiteY25" fmla="*/ 913618 h 6864138"/>
              <a:gd name="connsiteX26" fmla="*/ 7981045 w 8259374"/>
              <a:gd name="connsiteY26" fmla="*/ 925626 h 6864138"/>
              <a:gd name="connsiteX27" fmla="*/ 7984059 w 8259374"/>
              <a:gd name="connsiteY27" fmla="*/ 930115 h 6864138"/>
              <a:gd name="connsiteX28" fmla="*/ 7981497 w 8259374"/>
              <a:gd name="connsiteY28" fmla="*/ 947284 h 6864138"/>
              <a:gd name="connsiteX29" fmla="*/ 7982366 w 8259374"/>
              <a:gd name="connsiteY29" fmla="*/ 964542 h 6864138"/>
              <a:gd name="connsiteX30" fmla="*/ 7967654 w 8259374"/>
              <a:gd name="connsiteY30" fmla="*/ 1039358 h 6864138"/>
              <a:gd name="connsiteX31" fmla="*/ 7965976 w 8259374"/>
              <a:gd name="connsiteY31" fmla="*/ 1206631 h 6864138"/>
              <a:gd name="connsiteX32" fmla="*/ 7905207 w 8259374"/>
              <a:gd name="connsiteY32" fmla="*/ 1492777 h 6864138"/>
              <a:gd name="connsiteX33" fmla="*/ 7860695 w 8259374"/>
              <a:gd name="connsiteY33" fmla="*/ 1592059 h 6864138"/>
              <a:gd name="connsiteX34" fmla="*/ 7866303 w 8259374"/>
              <a:gd name="connsiteY34" fmla="*/ 1640521 h 6864138"/>
              <a:gd name="connsiteX35" fmla="*/ 7854100 w 8259374"/>
              <a:gd name="connsiteY35" fmla="*/ 1655624 h 6864138"/>
              <a:gd name="connsiteX36" fmla="*/ 7851751 w 8259374"/>
              <a:gd name="connsiteY36" fmla="*/ 1658142 h 6864138"/>
              <a:gd name="connsiteX37" fmla="*/ 7847705 w 8259374"/>
              <a:gd name="connsiteY37" fmla="*/ 1670072 h 6864138"/>
              <a:gd name="connsiteX38" fmla="*/ 7839861 w 8259374"/>
              <a:gd name="connsiteY38" fmla="*/ 1671129 h 6864138"/>
              <a:gd name="connsiteX39" fmla="*/ 7840809 w 8259374"/>
              <a:gd name="connsiteY39" fmla="*/ 1732607 h 6864138"/>
              <a:gd name="connsiteX40" fmla="*/ 7868816 w 8259374"/>
              <a:gd name="connsiteY40" fmla="*/ 1805215 h 6864138"/>
              <a:gd name="connsiteX41" fmla="*/ 7869506 w 8259374"/>
              <a:gd name="connsiteY41" fmla="*/ 1845616 h 6864138"/>
              <a:gd name="connsiteX42" fmla="*/ 7864150 w 8259374"/>
              <a:gd name="connsiteY42" fmla="*/ 1850893 h 6864138"/>
              <a:gd name="connsiteX43" fmla="*/ 7886388 w 8259374"/>
              <a:gd name="connsiteY43" fmla="*/ 1909011 h 6864138"/>
              <a:gd name="connsiteX44" fmla="*/ 7875654 w 8259374"/>
              <a:gd name="connsiteY44" fmla="*/ 1989626 h 6864138"/>
              <a:gd name="connsiteX45" fmla="*/ 7860613 w 8259374"/>
              <a:gd name="connsiteY45" fmla="*/ 2049768 h 6864138"/>
              <a:gd name="connsiteX46" fmla="*/ 7855177 w 8259374"/>
              <a:gd name="connsiteY46" fmla="*/ 2083784 h 6864138"/>
              <a:gd name="connsiteX47" fmla="*/ 7847260 w 8259374"/>
              <a:gd name="connsiteY47" fmla="*/ 2172145 h 6864138"/>
              <a:gd name="connsiteX48" fmla="*/ 7853684 w 8259374"/>
              <a:gd name="connsiteY48" fmla="*/ 2278856 h 6864138"/>
              <a:gd name="connsiteX49" fmla="*/ 7844151 w 8259374"/>
              <a:gd name="connsiteY49" fmla="*/ 2398865 h 6864138"/>
              <a:gd name="connsiteX50" fmla="*/ 7836030 w 8259374"/>
              <a:gd name="connsiteY50" fmla="*/ 2447385 h 6864138"/>
              <a:gd name="connsiteX51" fmla="*/ 7844545 w 8259374"/>
              <a:gd name="connsiteY51" fmla="*/ 2559889 h 6864138"/>
              <a:gd name="connsiteX52" fmla="*/ 7862833 w 8259374"/>
              <a:gd name="connsiteY52" fmla="*/ 2767170 h 6864138"/>
              <a:gd name="connsiteX53" fmla="*/ 7863304 w 8259374"/>
              <a:gd name="connsiteY53" fmla="*/ 2860521 h 6864138"/>
              <a:gd name="connsiteX54" fmla="*/ 7876870 w 8259374"/>
              <a:gd name="connsiteY54" fmla="*/ 2956588 h 6864138"/>
              <a:gd name="connsiteX55" fmla="*/ 7872717 w 8259374"/>
              <a:gd name="connsiteY55" fmla="*/ 3028277 h 6864138"/>
              <a:gd name="connsiteX56" fmla="*/ 7874112 w 8259374"/>
              <a:gd name="connsiteY56" fmla="*/ 3044829 h 6864138"/>
              <a:gd name="connsiteX57" fmla="*/ 7878057 w 8259374"/>
              <a:gd name="connsiteY57" fmla="*/ 3047980 h 6864138"/>
              <a:gd name="connsiteX58" fmla="*/ 7892211 w 8259374"/>
              <a:gd name="connsiteY58" fmla="*/ 3118581 h 6864138"/>
              <a:gd name="connsiteX59" fmla="*/ 7870115 w 8259374"/>
              <a:gd name="connsiteY59" fmla="*/ 3128728 h 6864138"/>
              <a:gd name="connsiteX60" fmla="*/ 7853751 w 8259374"/>
              <a:gd name="connsiteY60" fmla="*/ 3194385 h 6864138"/>
              <a:gd name="connsiteX61" fmla="*/ 7860255 w 8259374"/>
              <a:gd name="connsiteY61" fmla="*/ 3229104 h 6864138"/>
              <a:gd name="connsiteX62" fmla="*/ 7860820 w 8259374"/>
              <a:gd name="connsiteY62" fmla="*/ 3236205 h 6864138"/>
              <a:gd name="connsiteX63" fmla="*/ 7860524 w 8259374"/>
              <a:gd name="connsiteY63" fmla="*/ 3236392 h 6864138"/>
              <a:gd name="connsiteX64" fmla="*/ 7860507 w 8259374"/>
              <a:gd name="connsiteY64" fmla="*/ 3243975 h 6864138"/>
              <a:gd name="connsiteX65" fmla="*/ 7861849 w 8259374"/>
              <a:gd name="connsiteY65" fmla="*/ 3249149 h 6864138"/>
              <a:gd name="connsiteX66" fmla="*/ 7825440 w 8259374"/>
              <a:gd name="connsiteY66" fmla="*/ 3308429 h 6864138"/>
              <a:gd name="connsiteX67" fmla="*/ 7797313 w 8259374"/>
              <a:gd name="connsiteY67" fmla="*/ 3396839 h 6864138"/>
              <a:gd name="connsiteX68" fmla="*/ 7773161 w 8259374"/>
              <a:gd name="connsiteY68" fmla="*/ 3485579 h 6864138"/>
              <a:gd name="connsiteX69" fmla="*/ 7766211 w 8259374"/>
              <a:gd name="connsiteY69" fmla="*/ 3518293 h 6864138"/>
              <a:gd name="connsiteX70" fmla="*/ 7745911 w 8259374"/>
              <a:gd name="connsiteY70" fmla="*/ 3574027 h 6864138"/>
              <a:gd name="connsiteX71" fmla="*/ 7731711 w 8259374"/>
              <a:gd name="connsiteY71" fmla="*/ 3597957 h 6864138"/>
              <a:gd name="connsiteX72" fmla="*/ 7731931 w 8259374"/>
              <a:gd name="connsiteY72" fmla="*/ 3599279 h 6864138"/>
              <a:gd name="connsiteX73" fmla="*/ 7727934 w 8259374"/>
              <a:gd name="connsiteY73" fmla="*/ 3600530 h 6864138"/>
              <a:gd name="connsiteX74" fmla="*/ 7723086 w 8259374"/>
              <a:gd name="connsiteY74" fmla="*/ 3618656 h 6864138"/>
              <a:gd name="connsiteX75" fmla="*/ 7723183 w 8259374"/>
              <a:gd name="connsiteY75" fmla="*/ 3624109 h 6864138"/>
              <a:gd name="connsiteX76" fmla="*/ 7721433 w 8259374"/>
              <a:gd name="connsiteY76" fmla="*/ 3631477 h 6864138"/>
              <a:gd name="connsiteX77" fmla="*/ 7721107 w 8259374"/>
              <a:gd name="connsiteY77" fmla="*/ 3631566 h 6864138"/>
              <a:gd name="connsiteX78" fmla="*/ 7720023 w 8259374"/>
              <a:gd name="connsiteY78" fmla="*/ 3638646 h 6864138"/>
              <a:gd name="connsiteX79" fmla="*/ 7718284 w 8259374"/>
              <a:gd name="connsiteY79" fmla="*/ 3674452 h 6864138"/>
              <a:gd name="connsiteX80" fmla="*/ 7690982 w 8259374"/>
              <a:gd name="connsiteY80" fmla="*/ 3736938 h 6864138"/>
              <a:gd name="connsiteX81" fmla="*/ 7676256 w 8259374"/>
              <a:gd name="connsiteY81" fmla="*/ 3798824 h 6864138"/>
              <a:gd name="connsiteX82" fmla="*/ 7660693 w 8259374"/>
              <a:gd name="connsiteY82" fmla="*/ 3831494 h 6864138"/>
              <a:gd name="connsiteX83" fmla="*/ 7663160 w 8259374"/>
              <a:gd name="connsiteY83" fmla="*/ 3846592 h 6864138"/>
              <a:gd name="connsiteX84" fmla="*/ 7670656 w 8259374"/>
              <a:gd name="connsiteY84" fmla="*/ 3861012 h 6864138"/>
              <a:gd name="connsiteX85" fmla="*/ 7658717 w 8259374"/>
              <a:gd name="connsiteY85" fmla="*/ 3984488 h 6864138"/>
              <a:gd name="connsiteX86" fmla="*/ 7647310 w 8259374"/>
              <a:gd name="connsiteY86" fmla="*/ 4128022 h 6864138"/>
              <a:gd name="connsiteX87" fmla="*/ 7625542 w 8259374"/>
              <a:gd name="connsiteY87" fmla="*/ 4200927 h 6864138"/>
              <a:gd name="connsiteX88" fmla="*/ 7564296 w 8259374"/>
              <a:gd name="connsiteY88" fmla="*/ 4406358 h 6864138"/>
              <a:gd name="connsiteX89" fmla="*/ 7545443 w 8259374"/>
              <a:gd name="connsiteY89" fmla="*/ 4450977 h 6864138"/>
              <a:gd name="connsiteX90" fmla="*/ 7551356 w 8259374"/>
              <a:gd name="connsiteY90" fmla="*/ 4497587 h 6864138"/>
              <a:gd name="connsiteX91" fmla="*/ 7539248 w 8259374"/>
              <a:gd name="connsiteY91" fmla="*/ 4512174 h 6864138"/>
              <a:gd name="connsiteX92" fmla="*/ 7536915 w 8259374"/>
              <a:gd name="connsiteY92" fmla="*/ 4514607 h 6864138"/>
              <a:gd name="connsiteX93" fmla="*/ 7532945 w 8259374"/>
              <a:gd name="connsiteY93" fmla="*/ 4526105 h 6864138"/>
              <a:gd name="connsiteX94" fmla="*/ 7525110 w 8259374"/>
              <a:gd name="connsiteY94" fmla="*/ 4527155 h 6864138"/>
              <a:gd name="connsiteX95" fmla="*/ 7514322 w 8259374"/>
              <a:gd name="connsiteY95" fmla="*/ 4542888 h 6864138"/>
              <a:gd name="connsiteX96" fmla="*/ 7508890 w 8259374"/>
              <a:gd name="connsiteY96" fmla="*/ 4564659 h 6864138"/>
              <a:gd name="connsiteX97" fmla="*/ 7484766 w 8259374"/>
              <a:gd name="connsiteY97" fmla="*/ 4662900 h 6864138"/>
              <a:gd name="connsiteX98" fmla="*/ 7480757 w 8259374"/>
              <a:gd name="connsiteY98" fmla="*/ 4780069 h 6864138"/>
              <a:gd name="connsiteX99" fmla="*/ 7463238 w 8259374"/>
              <a:gd name="connsiteY99" fmla="*/ 4893471 h 6864138"/>
              <a:gd name="connsiteX100" fmla="*/ 7453970 w 8259374"/>
              <a:gd name="connsiteY100" fmla="*/ 5050627 h 6864138"/>
              <a:gd name="connsiteX101" fmla="*/ 7442086 w 8259374"/>
              <a:gd name="connsiteY101" fmla="*/ 5203264 h 6864138"/>
              <a:gd name="connsiteX102" fmla="*/ 7445255 w 8259374"/>
              <a:gd name="connsiteY102" fmla="*/ 5233387 h 6864138"/>
              <a:gd name="connsiteX103" fmla="*/ 7439091 w 8259374"/>
              <a:gd name="connsiteY103" fmla="*/ 5259154 h 6864138"/>
              <a:gd name="connsiteX104" fmla="*/ 7429912 w 8259374"/>
              <a:gd name="connsiteY104" fmla="*/ 5265022 h 6864138"/>
              <a:gd name="connsiteX105" fmla="*/ 7430227 w 8259374"/>
              <a:gd name="connsiteY105" fmla="*/ 5281569 h 6864138"/>
              <a:gd name="connsiteX106" fmla="*/ 7428455 w 8259374"/>
              <a:gd name="connsiteY106" fmla="*/ 5285943 h 6864138"/>
              <a:gd name="connsiteX107" fmla="*/ 7448546 w 8259374"/>
              <a:gd name="connsiteY107" fmla="*/ 5365322 h 6864138"/>
              <a:gd name="connsiteX108" fmla="*/ 7445531 w 8259374"/>
              <a:gd name="connsiteY108" fmla="*/ 5431552 h 6864138"/>
              <a:gd name="connsiteX109" fmla="*/ 7493272 w 8259374"/>
              <a:gd name="connsiteY109" fmla="*/ 5683109 h 6864138"/>
              <a:gd name="connsiteX110" fmla="*/ 7523482 w 8259374"/>
              <a:gd name="connsiteY110" fmla="*/ 5758758 h 6864138"/>
              <a:gd name="connsiteX111" fmla="*/ 7571560 w 8259374"/>
              <a:gd name="connsiteY111" fmla="*/ 6023059 h 6864138"/>
              <a:gd name="connsiteX112" fmla="*/ 7610840 w 8259374"/>
              <a:gd name="connsiteY112" fmla="*/ 6183806 h 6864138"/>
              <a:gd name="connsiteX113" fmla="*/ 7618403 w 8259374"/>
              <a:gd name="connsiteY113" fmla="*/ 6274847 h 6864138"/>
              <a:gd name="connsiteX114" fmla="*/ 7612141 w 8259374"/>
              <a:gd name="connsiteY114" fmla="*/ 6397934 h 6864138"/>
              <a:gd name="connsiteX115" fmla="*/ 7642700 w 8259374"/>
              <a:gd name="connsiteY115" fmla="*/ 6446110 h 6864138"/>
              <a:gd name="connsiteX116" fmla="*/ 7604154 w 8259374"/>
              <a:gd name="connsiteY116" fmla="*/ 6492650 h 6864138"/>
              <a:gd name="connsiteX117" fmla="*/ 7606744 w 8259374"/>
              <a:gd name="connsiteY117" fmla="*/ 6499348 h 6864138"/>
              <a:gd name="connsiteX118" fmla="*/ 7611195 w 8259374"/>
              <a:gd name="connsiteY118" fmla="*/ 6571637 h 6864138"/>
              <a:gd name="connsiteX119" fmla="*/ 7605227 w 8259374"/>
              <a:gd name="connsiteY119" fmla="*/ 6658275 h 6864138"/>
              <a:gd name="connsiteX120" fmla="*/ 7657027 w 8259374"/>
              <a:gd name="connsiteY120" fmla="*/ 6827947 h 6864138"/>
              <a:gd name="connsiteX121" fmla="*/ 7523938 w 8259374"/>
              <a:gd name="connsiteY121" fmla="*/ 6864138 h 6864138"/>
              <a:gd name="connsiteX122" fmla="*/ 0 w 8259374"/>
              <a:gd name="connsiteY122" fmla="*/ 6853072 h 6864138"/>
              <a:gd name="connsiteX123" fmla="*/ 0 w 8259374"/>
              <a:gd name="connsiteY123" fmla="*/ 0 h 6864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8259374" h="6864138">
                <a:moveTo>
                  <a:pt x="0" y="0"/>
                </a:moveTo>
                <a:lnTo>
                  <a:pt x="8259374" y="4928"/>
                </a:lnTo>
                <a:cubicBezTo>
                  <a:pt x="8259277" y="5629"/>
                  <a:pt x="8259180" y="6331"/>
                  <a:pt x="8259082" y="7032"/>
                </a:cubicBezTo>
                <a:lnTo>
                  <a:pt x="8252923" y="30960"/>
                </a:lnTo>
                <a:lnTo>
                  <a:pt x="8213566" y="29154"/>
                </a:lnTo>
                <a:lnTo>
                  <a:pt x="8215843" y="67653"/>
                </a:lnTo>
                <a:cubicBezTo>
                  <a:pt x="8218092" y="95906"/>
                  <a:pt x="8219780" y="125458"/>
                  <a:pt x="8217200" y="155058"/>
                </a:cubicBezTo>
                <a:lnTo>
                  <a:pt x="8215915" y="163580"/>
                </a:lnTo>
                <a:lnTo>
                  <a:pt x="8209562" y="163412"/>
                </a:lnTo>
                <a:lnTo>
                  <a:pt x="8212690" y="184979"/>
                </a:lnTo>
                <a:lnTo>
                  <a:pt x="8206570" y="225577"/>
                </a:lnTo>
                <a:lnTo>
                  <a:pt x="8195588" y="246471"/>
                </a:lnTo>
                <a:cubicBezTo>
                  <a:pt x="8187636" y="261942"/>
                  <a:pt x="8179842" y="278153"/>
                  <a:pt x="8177225" y="287658"/>
                </a:cubicBezTo>
                <a:cubicBezTo>
                  <a:pt x="8179798" y="299195"/>
                  <a:pt x="8181950" y="311311"/>
                  <a:pt x="8183500" y="323765"/>
                </a:cubicBezTo>
                <a:lnTo>
                  <a:pt x="8119462" y="497784"/>
                </a:lnTo>
                <a:cubicBezTo>
                  <a:pt x="8110983" y="531963"/>
                  <a:pt x="8095160" y="558642"/>
                  <a:pt x="8094729" y="589887"/>
                </a:cubicBezTo>
                <a:cubicBezTo>
                  <a:pt x="8085042" y="599309"/>
                  <a:pt x="8079659" y="609479"/>
                  <a:pt x="8087563" y="623853"/>
                </a:cubicBezTo>
                <a:cubicBezTo>
                  <a:pt x="8079073" y="646863"/>
                  <a:pt x="8051070" y="709656"/>
                  <a:pt x="8043783" y="727950"/>
                </a:cubicBezTo>
                <a:cubicBezTo>
                  <a:pt x="8043804" y="729840"/>
                  <a:pt x="8043823" y="731729"/>
                  <a:pt x="8043844" y="733618"/>
                </a:cubicBezTo>
                <a:cubicBezTo>
                  <a:pt x="8043311" y="737079"/>
                  <a:pt x="8041461" y="739996"/>
                  <a:pt x="8040591" y="748711"/>
                </a:cubicBezTo>
                <a:cubicBezTo>
                  <a:pt x="8031933" y="766539"/>
                  <a:pt x="8001078" y="823800"/>
                  <a:pt x="7991903" y="840589"/>
                </a:cubicBezTo>
                <a:cubicBezTo>
                  <a:pt x="7991014" y="845655"/>
                  <a:pt x="7988645" y="848150"/>
                  <a:pt x="7985537" y="849454"/>
                </a:cubicBezTo>
                <a:lnTo>
                  <a:pt x="7984168" y="849670"/>
                </a:lnTo>
                <a:cubicBezTo>
                  <a:pt x="7983586" y="861573"/>
                  <a:pt x="7983003" y="873477"/>
                  <a:pt x="7982421" y="885380"/>
                </a:cubicBezTo>
                <a:lnTo>
                  <a:pt x="7979919" y="889343"/>
                </a:lnTo>
                <a:lnTo>
                  <a:pt x="7981684" y="913618"/>
                </a:lnTo>
                <a:lnTo>
                  <a:pt x="7981045" y="925626"/>
                </a:lnTo>
                <a:lnTo>
                  <a:pt x="7984059" y="930115"/>
                </a:lnTo>
                <a:cubicBezTo>
                  <a:pt x="7985541" y="934356"/>
                  <a:pt x="7985380" y="939650"/>
                  <a:pt x="7981497" y="947284"/>
                </a:cubicBezTo>
                <a:cubicBezTo>
                  <a:pt x="7981787" y="953037"/>
                  <a:pt x="7982076" y="958789"/>
                  <a:pt x="7982366" y="964542"/>
                </a:cubicBezTo>
                <a:cubicBezTo>
                  <a:pt x="7983909" y="969864"/>
                  <a:pt x="7964153" y="1034717"/>
                  <a:pt x="7967654" y="1039358"/>
                </a:cubicBezTo>
                <a:cubicBezTo>
                  <a:pt x="7964705" y="1088086"/>
                  <a:pt x="7973865" y="1147797"/>
                  <a:pt x="7965976" y="1206631"/>
                </a:cubicBezTo>
                <a:cubicBezTo>
                  <a:pt x="7947654" y="1301000"/>
                  <a:pt x="7922753" y="1428538"/>
                  <a:pt x="7905207" y="1492777"/>
                </a:cubicBezTo>
                <a:cubicBezTo>
                  <a:pt x="7867797" y="1515270"/>
                  <a:pt x="7874138" y="1560008"/>
                  <a:pt x="7860695" y="1592059"/>
                </a:cubicBezTo>
                <a:cubicBezTo>
                  <a:pt x="7890306" y="1592213"/>
                  <a:pt x="7835742" y="1628001"/>
                  <a:pt x="7866303" y="1640521"/>
                </a:cubicBezTo>
                <a:cubicBezTo>
                  <a:pt x="7862888" y="1645957"/>
                  <a:pt x="7858617" y="1650827"/>
                  <a:pt x="7854100" y="1655624"/>
                </a:cubicBezTo>
                <a:lnTo>
                  <a:pt x="7851751" y="1658142"/>
                </a:lnTo>
                <a:lnTo>
                  <a:pt x="7847705" y="1670072"/>
                </a:lnTo>
                <a:lnTo>
                  <a:pt x="7839861" y="1671129"/>
                </a:lnTo>
                <a:lnTo>
                  <a:pt x="7840809" y="1732607"/>
                </a:lnTo>
                <a:cubicBezTo>
                  <a:pt x="7845708" y="1756049"/>
                  <a:pt x="7853498" y="1780263"/>
                  <a:pt x="7868816" y="1805215"/>
                </a:cubicBezTo>
                <a:cubicBezTo>
                  <a:pt x="7878362" y="1815654"/>
                  <a:pt x="7878671" y="1833743"/>
                  <a:pt x="7869506" y="1845616"/>
                </a:cubicBezTo>
                <a:cubicBezTo>
                  <a:pt x="7867929" y="1847659"/>
                  <a:pt x="7866123" y="1849438"/>
                  <a:pt x="7864150" y="1850893"/>
                </a:cubicBezTo>
                <a:cubicBezTo>
                  <a:pt x="7886794" y="1881995"/>
                  <a:pt x="7869879" y="1893060"/>
                  <a:pt x="7886388" y="1909011"/>
                </a:cubicBezTo>
                <a:cubicBezTo>
                  <a:pt x="7886093" y="1949074"/>
                  <a:pt x="7861316" y="1975004"/>
                  <a:pt x="7875654" y="1989626"/>
                </a:cubicBezTo>
                <a:cubicBezTo>
                  <a:pt x="7870584" y="2008857"/>
                  <a:pt x="7845827" y="2030591"/>
                  <a:pt x="7860613" y="2049768"/>
                </a:cubicBezTo>
                <a:cubicBezTo>
                  <a:pt x="7845616" y="2048061"/>
                  <a:pt x="7867114" y="2074946"/>
                  <a:pt x="7855177" y="2083784"/>
                </a:cubicBezTo>
                <a:cubicBezTo>
                  <a:pt x="7852952" y="2104180"/>
                  <a:pt x="7847509" y="2139633"/>
                  <a:pt x="7847260" y="2172145"/>
                </a:cubicBezTo>
                <a:cubicBezTo>
                  <a:pt x="7870198" y="2205115"/>
                  <a:pt x="7836465" y="2252061"/>
                  <a:pt x="7853684" y="2278856"/>
                </a:cubicBezTo>
                <a:lnTo>
                  <a:pt x="7844151" y="2398865"/>
                </a:lnTo>
                <a:cubicBezTo>
                  <a:pt x="7838345" y="2432524"/>
                  <a:pt x="7867276" y="2414838"/>
                  <a:pt x="7836030" y="2447385"/>
                </a:cubicBezTo>
                <a:cubicBezTo>
                  <a:pt x="7849051" y="2506827"/>
                  <a:pt x="7815989" y="2507351"/>
                  <a:pt x="7844545" y="2559889"/>
                </a:cubicBezTo>
                <a:lnTo>
                  <a:pt x="7862833" y="2767170"/>
                </a:lnTo>
                <a:cubicBezTo>
                  <a:pt x="7856980" y="2801931"/>
                  <a:pt x="7863248" y="2810747"/>
                  <a:pt x="7863304" y="2860521"/>
                </a:cubicBezTo>
                <a:lnTo>
                  <a:pt x="7876870" y="2956588"/>
                </a:lnTo>
                <a:lnTo>
                  <a:pt x="7872717" y="3028277"/>
                </a:lnTo>
                <a:cubicBezTo>
                  <a:pt x="7870675" y="3036513"/>
                  <a:pt x="7871714" y="3041414"/>
                  <a:pt x="7874112" y="3044829"/>
                </a:cubicBezTo>
                <a:lnTo>
                  <a:pt x="7878057" y="3047980"/>
                </a:lnTo>
                <a:lnTo>
                  <a:pt x="7892211" y="3118581"/>
                </a:lnTo>
                <a:lnTo>
                  <a:pt x="7870115" y="3128728"/>
                </a:lnTo>
                <a:cubicBezTo>
                  <a:pt x="7863706" y="3141360"/>
                  <a:pt x="7858864" y="3176070"/>
                  <a:pt x="7853751" y="3194385"/>
                </a:cubicBezTo>
                <a:cubicBezTo>
                  <a:pt x="7856396" y="3205478"/>
                  <a:pt x="7858624" y="3217127"/>
                  <a:pt x="7860255" y="3229104"/>
                </a:cubicBezTo>
                <a:cubicBezTo>
                  <a:pt x="7860443" y="3231471"/>
                  <a:pt x="7860632" y="3233838"/>
                  <a:pt x="7860820" y="3236205"/>
                </a:cubicBezTo>
                <a:lnTo>
                  <a:pt x="7860524" y="3236392"/>
                </a:lnTo>
                <a:cubicBezTo>
                  <a:pt x="7859989" y="3238035"/>
                  <a:pt x="7859931" y="3240408"/>
                  <a:pt x="7860507" y="3243975"/>
                </a:cubicBezTo>
                <a:lnTo>
                  <a:pt x="7861849" y="3249149"/>
                </a:lnTo>
                <a:lnTo>
                  <a:pt x="7825440" y="3308429"/>
                </a:lnTo>
                <a:cubicBezTo>
                  <a:pt x="7816712" y="3343628"/>
                  <a:pt x="7814238" y="3356763"/>
                  <a:pt x="7797313" y="3396839"/>
                </a:cubicBezTo>
                <a:cubicBezTo>
                  <a:pt x="7789049" y="3429767"/>
                  <a:pt x="7773395" y="3455507"/>
                  <a:pt x="7773161" y="3485579"/>
                </a:cubicBezTo>
                <a:cubicBezTo>
                  <a:pt x="7763533" y="3494686"/>
                  <a:pt x="7758214" y="3504495"/>
                  <a:pt x="7766211" y="3518293"/>
                </a:cubicBezTo>
                <a:cubicBezTo>
                  <a:pt x="7755510" y="3548048"/>
                  <a:pt x="7738869" y="3550669"/>
                  <a:pt x="7745911" y="3574027"/>
                </a:cubicBezTo>
                <a:cubicBezTo>
                  <a:pt x="7717765" y="3583531"/>
                  <a:pt x="7726718" y="3587554"/>
                  <a:pt x="7731711" y="3597957"/>
                </a:cubicBezTo>
                <a:cubicBezTo>
                  <a:pt x="7731784" y="3598397"/>
                  <a:pt x="7731859" y="3598839"/>
                  <a:pt x="7731931" y="3599279"/>
                </a:cubicBezTo>
                <a:lnTo>
                  <a:pt x="7727934" y="3600530"/>
                </a:lnTo>
                <a:lnTo>
                  <a:pt x="7723086" y="3618656"/>
                </a:lnTo>
                <a:cubicBezTo>
                  <a:pt x="7723119" y="3620474"/>
                  <a:pt x="7723151" y="3622291"/>
                  <a:pt x="7723183" y="3624109"/>
                </a:cubicBezTo>
                <a:cubicBezTo>
                  <a:pt x="7722918" y="3627760"/>
                  <a:pt x="7722317" y="3630047"/>
                  <a:pt x="7721433" y="3631477"/>
                </a:cubicBezTo>
                <a:lnTo>
                  <a:pt x="7721107" y="3631566"/>
                </a:lnTo>
                <a:lnTo>
                  <a:pt x="7720023" y="3638646"/>
                </a:lnTo>
                <a:cubicBezTo>
                  <a:pt x="7718837" y="3650804"/>
                  <a:pt x="7718299" y="3662835"/>
                  <a:pt x="7718284" y="3674452"/>
                </a:cubicBezTo>
                <a:cubicBezTo>
                  <a:pt x="7709215" y="3690650"/>
                  <a:pt x="7699990" y="3726672"/>
                  <a:pt x="7690982" y="3736938"/>
                </a:cubicBezTo>
                <a:cubicBezTo>
                  <a:pt x="7681632" y="3762860"/>
                  <a:pt x="7681304" y="3783064"/>
                  <a:pt x="7676256" y="3798824"/>
                </a:cubicBezTo>
                <a:lnTo>
                  <a:pt x="7660693" y="3831494"/>
                </a:lnTo>
                <a:lnTo>
                  <a:pt x="7663160" y="3846592"/>
                </a:lnTo>
                <a:cubicBezTo>
                  <a:pt x="7664737" y="3851707"/>
                  <a:pt x="7667126" y="3856564"/>
                  <a:pt x="7670656" y="3861012"/>
                </a:cubicBezTo>
                <a:cubicBezTo>
                  <a:pt x="7637392" y="3898830"/>
                  <a:pt x="7674115" y="3936688"/>
                  <a:pt x="7658717" y="3984488"/>
                </a:cubicBezTo>
                <a:cubicBezTo>
                  <a:pt x="7656217" y="3991848"/>
                  <a:pt x="7630144" y="4084930"/>
                  <a:pt x="7647310" y="4128022"/>
                </a:cubicBezTo>
                <a:cubicBezTo>
                  <a:pt x="7647470" y="4149968"/>
                  <a:pt x="7646787" y="4131256"/>
                  <a:pt x="7625542" y="4200927"/>
                </a:cubicBezTo>
                <a:cubicBezTo>
                  <a:pt x="7611706" y="4247316"/>
                  <a:pt x="7577645" y="4364684"/>
                  <a:pt x="7564296" y="4406358"/>
                </a:cubicBezTo>
                <a:cubicBezTo>
                  <a:pt x="7527029" y="4428164"/>
                  <a:pt x="7558685" y="4420077"/>
                  <a:pt x="7545443" y="4450977"/>
                </a:cubicBezTo>
                <a:cubicBezTo>
                  <a:pt x="7575055" y="4450998"/>
                  <a:pt x="7520719" y="4485673"/>
                  <a:pt x="7551356" y="4497587"/>
                </a:cubicBezTo>
                <a:cubicBezTo>
                  <a:pt x="7547976" y="4502834"/>
                  <a:pt x="7543735" y="4507539"/>
                  <a:pt x="7539248" y="4512174"/>
                </a:cubicBezTo>
                <a:lnTo>
                  <a:pt x="7536915" y="4514607"/>
                </a:lnTo>
                <a:lnTo>
                  <a:pt x="7532945" y="4526105"/>
                </a:lnTo>
                <a:lnTo>
                  <a:pt x="7525110" y="4527155"/>
                </a:lnTo>
                <a:lnTo>
                  <a:pt x="7514322" y="4542888"/>
                </a:lnTo>
                <a:cubicBezTo>
                  <a:pt x="7511319" y="4549118"/>
                  <a:pt x="7509303" y="4556220"/>
                  <a:pt x="7508890" y="4564659"/>
                </a:cubicBezTo>
                <a:lnTo>
                  <a:pt x="7484766" y="4662900"/>
                </a:lnTo>
                <a:cubicBezTo>
                  <a:pt x="7481323" y="4671255"/>
                  <a:pt x="7491668" y="4777541"/>
                  <a:pt x="7480757" y="4780069"/>
                </a:cubicBezTo>
                <a:lnTo>
                  <a:pt x="7463238" y="4893471"/>
                </a:lnTo>
                <a:lnTo>
                  <a:pt x="7453970" y="5050627"/>
                </a:lnTo>
                <a:lnTo>
                  <a:pt x="7442086" y="5203264"/>
                </a:lnTo>
                <a:cubicBezTo>
                  <a:pt x="7445399" y="5213955"/>
                  <a:pt x="7446133" y="5223923"/>
                  <a:pt x="7445255" y="5233387"/>
                </a:cubicBezTo>
                <a:lnTo>
                  <a:pt x="7439091" y="5259154"/>
                </a:lnTo>
                <a:lnTo>
                  <a:pt x="7429912" y="5265022"/>
                </a:lnTo>
                <a:lnTo>
                  <a:pt x="7430227" y="5281569"/>
                </a:lnTo>
                <a:lnTo>
                  <a:pt x="7428455" y="5285943"/>
                </a:lnTo>
                <a:cubicBezTo>
                  <a:pt x="7431507" y="5299902"/>
                  <a:pt x="7445700" y="5341054"/>
                  <a:pt x="7448546" y="5365322"/>
                </a:cubicBezTo>
                <a:cubicBezTo>
                  <a:pt x="7446229" y="5411296"/>
                  <a:pt x="7481577" y="5382833"/>
                  <a:pt x="7445531" y="5431552"/>
                </a:cubicBezTo>
                <a:cubicBezTo>
                  <a:pt x="7472134" y="5508869"/>
                  <a:pt x="7447278" y="5617604"/>
                  <a:pt x="7493272" y="5683109"/>
                </a:cubicBezTo>
                <a:cubicBezTo>
                  <a:pt x="7497239" y="5748607"/>
                  <a:pt x="7514524" y="5709367"/>
                  <a:pt x="7523482" y="5758758"/>
                </a:cubicBezTo>
                <a:lnTo>
                  <a:pt x="7571560" y="6023059"/>
                </a:lnTo>
                <a:lnTo>
                  <a:pt x="7610840" y="6183806"/>
                </a:lnTo>
                <a:lnTo>
                  <a:pt x="7618403" y="6274847"/>
                </a:lnTo>
                <a:cubicBezTo>
                  <a:pt x="7621058" y="6303226"/>
                  <a:pt x="7612024" y="6359515"/>
                  <a:pt x="7612141" y="6397934"/>
                </a:cubicBezTo>
                <a:lnTo>
                  <a:pt x="7642700" y="6446110"/>
                </a:lnTo>
                <a:cubicBezTo>
                  <a:pt x="7642258" y="6448392"/>
                  <a:pt x="7602826" y="6487977"/>
                  <a:pt x="7604154" y="6492650"/>
                </a:cubicBezTo>
                <a:lnTo>
                  <a:pt x="7606744" y="6499348"/>
                </a:lnTo>
                <a:lnTo>
                  <a:pt x="7611195" y="6571637"/>
                </a:lnTo>
                <a:lnTo>
                  <a:pt x="7605227" y="6658275"/>
                </a:lnTo>
                <a:cubicBezTo>
                  <a:pt x="7608451" y="6705037"/>
                  <a:pt x="7651550" y="6790239"/>
                  <a:pt x="7657027" y="6827947"/>
                </a:cubicBezTo>
                <a:lnTo>
                  <a:pt x="7523938" y="6864138"/>
                </a:lnTo>
                <a:lnTo>
                  <a:pt x="0" y="6853072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0FE3D-D203-01E3-E141-1E92AE213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8" y="603623"/>
            <a:ext cx="6397672" cy="1222001"/>
          </a:xfrm>
        </p:spPr>
        <p:txBody>
          <a:bodyPr>
            <a:normAutofit/>
          </a:bodyPr>
          <a:lstStyle/>
          <a:p>
            <a:r>
              <a:rPr lang="en-US" dirty="0"/>
              <a:t>What happened…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98775-F4A5-EF48-627C-DE6D06B9A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2147356"/>
            <a:ext cx="6076062" cy="4107021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Find compatible hardware and assemble a racecar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Test and make sure it can be remote-controlled and is fully functional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Add hardware that would allow onboard computing 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Test again and confirm that the additional hardware did not bring new issues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Set up and maintain a connection to the onboard computer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Once connected, give basic commands and get a sense of movement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Implement data gathering, set up a circuit, and collect data on the circuit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Train different deep learning models on the data and simulate the results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Finally, test run the car and film the best runs</a:t>
            </a:r>
          </a:p>
          <a:p>
            <a:pPr>
              <a:lnSpc>
                <a:spcPct val="90000"/>
              </a:lnSpc>
            </a:pPr>
            <a:endParaRPr lang="en-US" sz="1400" dirty="0"/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8A7BF4A9-54A3-D595-D99D-A3A86D2D4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26062" y="688963"/>
            <a:ext cx="2118020" cy="1715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12V Cordless 3/8 in. Drill/Driver Kit">
            <a:extLst>
              <a:ext uri="{FF2B5EF4-FFF2-40B4-BE49-F238E27FC236}">
                <a16:creationId xmlns:a16="http://schemas.microsoft.com/office/drawing/2014/main" id="{7557D9A5-6BB6-B2F2-F588-DCE707BA7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27468" y="2600077"/>
            <a:ext cx="1715598" cy="17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Wifi Icon In Flat Style Black Color White Background Stock Illustration -  Download Image Now - iStock">
            <a:extLst>
              <a:ext uri="{FF2B5EF4-FFF2-40B4-BE49-F238E27FC236}">
                <a16:creationId xmlns:a16="http://schemas.microsoft.com/office/drawing/2014/main" id="{ACF80F98-5F1C-4666-F1C3-1E17D53F12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20723" y="4521024"/>
            <a:ext cx="1728698" cy="1728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3368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41C7932-3B3F-B896-EC25-65DBF89FB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083" y="460093"/>
            <a:ext cx="7919833" cy="5937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6830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ABA4B6D2-67B7-4DDF-9D67-252A664A4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8F8AB2D-BDD8-3444-028E-564E3CB7F4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04" b="15196"/>
          <a:stretch/>
        </p:blipFill>
        <p:spPr bwMode="auto">
          <a:xfrm>
            <a:off x="1" y="10"/>
            <a:ext cx="12192000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83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4C54F-A578-7DE5-8FF3-E66000EAD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2DECC-B9A7-1322-3129-66C419918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I had more time and resources to spend, I would try and implement reinforcement learning instead of vanilla deep learning</a:t>
            </a:r>
          </a:p>
          <a:p>
            <a:r>
              <a:rPr lang="en-US" dirty="0"/>
              <a:t>Improve the way how I connect to the car so that I have more freedom of operation</a:t>
            </a:r>
          </a:p>
          <a:p>
            <a:r>
              <a:rPr lang="en-US" dirty="0"/>
              <a:t>Make the car more resilient</a:t>
            </a:r>
          </a:p>
        </p:txBody>
      </p:sp>
    </p:spTree>
    <p:extLst>
      <p:ext uri="{BB962C8B-B14F-4D97-AF65-F5344CB8AC3E}">
        <p14:creationId xmlns:p14="http://schemas.microsoft.com/office/powerpoint/2010/main" val="423381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ABAEF-A580-84A0-8BF4-5D36399FF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698" y="2820988"/>
            <a:ext cx="9810604" cy="1216024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01903850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rchive">
      <a:dk1>
        <a:sysClr val="windowText" lastClr="000000"/>
      </a:dk1>
      <a:lt1>
        <a:sysClr val="window" lastClr="FFFFFF"/>
      </a:lt1>
      <a:dk2>
        <a:srgbClr val="353B3D"/>
      </a:dk2>
      <a:lt2>
        <a:srgbClr val="EEECEA"/>
      </a:lt2>
      <a:accent1>
        <a:srgbClr val="A65E5E"/>
      </a:accent1>
      <a:accent2>
        <a:srgbClr val="9D6053"/>
      </a:accent2>
      <a:accent3>
        <a:srgbClr val="968274"/>
      </a:accent3>
      <a:accent4>
        <a:srgbClr val="878079"/>
      </a:accent4>
      <a:accent5>
        <a:srgbClr val="6C737A"/>
      </a:accent5>
      <a:accent6>
        <a:srgbClr val="697777"/>
      </a:accent6>
      <a:hlink>
        <a:srgbClr val="A25872"/>
      </a:hlink>
      <a:folHlink>
        <a:srgbClr val="667A7E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824</TotalTime>
  <Words>275</Words>
  <Application>Microsoft Office PowerPoint</Application>
  <PresentationFormat>Widescreen</PresentationFormat>
  <Paragraphs>26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Bembo</vt:lpstr>
      <vt:lpstr>ArchiveVTI</vt:lpstr>
      <vt:lpstr>Custom JetRacer</vt:lpstr>
      <vt:lpstr>What I wanted to do</vt:lpstr>
      <vt:lpstr>Why JetRacer?</vt:lpstr>
      <vt:lpstr>Quick Storytime</vt:lpstr>
      <vt:lpstr>What happened…</vt:lpstr>
      <vt:lpstr>PowerPoint Presentation</vt:lpstr>
      <vt:lpstr>PowerPoint Presentation</vt:lpstr>
      <vt:lpstr>Future Work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JetRacer</dc:title>
  <dc:creator>Kenny Aliyev</dc:creator>
  <cp:lastModifiedBy>Kanan Aliyev</cp:lastModifiedBy>
  <cp:revision>2</cp:revision>
  <dcterms:created xsi:type="dcterms:W3CDTF">2024-01-23T05:28:38Z</dcterms:created>
  <dcterms:modified xsi:type="dcterms:W3CDTF">2024-09-19T02:38:27Z</dcterms:modified>
</cp:coreProperties>
</file>

<file path=docProps/thumbnail.jpeg>
</file>